
<file path=[Content_Types].xml><?xml version="1.0" encoding="utf-8"?>
<Types xmlns="http://schemas.openxmlformats.org/package/2006/content-types">
  <Default Extension="jpeg" ContentType="image/jpeg"/>
  <Default Extension="JPG" ContentType="image/.jpg"/>
  <Default Extension="png" ContentType="image/pn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 id="2147483673" r:id="rId4"/>
    <p:sldMasterId id="2147483686" r:id="rId5"/>
  </p:sldMasterIdLst>
  <p:notesMasterIdLst>
    <p:notesMasterId r:id="rId38"/>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1" r:id="rId20"/>
    <p:sldId id="272" r:id="rId21"/>
    <p:sldId id="270"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1" userDrawn="1">
          <p15:clr>
            <a:srgbClr val="A4A3A4"/>
          </p15:clr>
        </p15:guide>
        <p15:guide id="2" pos="383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1" autoAdjust="0"/>
    <p:restoredTop sz="94660"/>
  </p:normalViewPr>
  <p:slideViewPr>
    <p:cSldViewPr snapToGrid="0" showGuides="1">
      <p:cViewPr varScale="1">
        <p:scale>
          <a:sx n="53" d="100"/>
          <a:sy n="53" d="100"/>
        </p:scale>
        <p:origin x="180" y="54"/>
      </p:cViewPr>
      <p:guideLst>
        <p:guide orient="horz" pos="2131"/>
        <p:guide pos="3834"/>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4.xml"/><Relationship Id="rId8" Type="http://schemas.openxmlformats.org/officeDocument/2006/relationships/slide" Target="slides/slide3.xml"/><Relationship Id="rId7" Type="http://schemas.openxmlformats.org/officeDocument/2006/relationships/slide" Target="slides/slide2.xml"/><Relationship Id="rId6" Type="http://schemas.openxmlformats.org/officeDocument/2006/relationships/slide" Target="slides/slide1.xml"/><Relationship Id="rId5" Type="http://schemas.openxmlformats.org/officeDocument/2006/relationships/slideMaster" Target="slideMasters/slideMaster4.xml"/><Relationship Id="rId41" Type="http://schemas.openxmlformats.org/officeDocument/2006/relationships/tableStyles" Target="tableStyles.xml"/><Relationship Id="rId40" Type="http://schemas.openxmlformats.org/officeDocument/2006/relationships/viewProps" Target="viewProps.xml"/><Relationship Id="rId4" Type="http://schemas.openxmlformats.org/officeDocument/2006/relationships/slideMaster" Target="slideMasters/slideMaster3.xml"/><Relationship Id="rId39" Type="http://schemas.openxmlformats.org/officeDocument/2006/relationships/presProps" Target="presProps.xml"/><Relationship Id="rId38" Type="http://schemas.openxmlformats.org/officeDocument/2006/relationships/notesMaster" Target="notesMasters/notesMaster1.xml"/><Relationship Id="rId37" Type="http://schemas.openxmlformats.org/officeDocument/2006/relationships/slide" Target="slides/slide32.xml"/><Relationship Id="rId36" Type="http://schemas.openxmlformats.org/officeDocument/2006/relationships/slide" Target="slides/slide31.xml"/><Relationship Id="rId35" Type="http://schemas.openxmlformats.org/officeDocument/2006/relationships/slide" Target="slides/slide30.xml"/><Relationship Id="rId34" Type="http://schemas.openxmlformats.org/officeDocument/2006/relationships/slide" Target="slides/slide29.xml"/><Relationship Id="rId33" Type="http://schemas.openxmlformats.org/officeDocument/2006/relationships/slide" Target="slides/slide28.xml"/><Relationship Id="rId32" Type="http://schemas.openxmlformats.org/officeDocument/2006/relationships/slide" Target="slides/slide27.xml"/><Relationship Id="rId31" Type="http://schemas.openxmlformats.org/officeDocument/2006/relationships/slide" Target="slides/slide26.xml"/><Relationship Id="rId30" Type="http://schemas.openxmlformats.org/officeDocument/2006/relationships/slide" Target="slides/slide25.xml"/><Relationship Id="rId3" Type="http://schemas.openxmlformats.org/officeDocument/2006/relationships/slideMaster" Target="slideMasters/slideMaster2.xml"/><Relationship Id="rId29" Type="http://schemas.openxmlformats.org/officeDocument/2006/relationships/slide" Target="slides/slide24.xml"/><Relationship Id="rId28" Type="http://schemas.openxmlformats.org/officeDocument/2006/relationships/slide" Target="slides/slide23.xml"/><Relationship Id="rId27" Type="http://schemas.openxmlformats.org/officeDocument/2006/relationships/slide" Target="slides/slide22.xml"/><Relationship Id="rId26" Type="http://schemas.openxmlformats.org/officeDocument/2006/relationships/slide" Target="slides/slide21.xml"/><Relationship Id="rId25" Type="http://schemas.openxmlformats.org/officeDocument/2006/relationships/slide" Target="slides/slide20.xml"/><Relationship Id="rId24" Type="http://schemas.openxmlformats.org/officeDocument/2006/relationships/slide" Target="slides/slide19.xml"/><Relationship Id="rId23" Type="http://schemas.openxmlformats.org/officeDocument/2006/relationships/slide" Target="slides/slide18.xml"/><Relationship Id="rId22" Type="http://schemas.openxmlformats.org/officeDocument/2006/relationships/slide" Target="slides/slide17.xml"/><Relationship Id="rId21" Type="http://schemas.openxmlformats.org/officeDocument/2006/relationships/slide" Target="slides/slide16.xml"/><Relationship Id="rId20" Type="http://schemas.openxmlformats.org/officeDocument/2006/relationships/slide" Target="slides/slide15.xml"/><Relationship Id="rId2" Type="http://schemas.openxmlformats.org/officeDocument/2006/relationships/theme" Target="theme/theme1.xml"/><Relationship Id="rId19" Type="http://schemas.openxmlformats.org/officeDocument/2006/relationships/slide" Target="slides/slide14.xml"/><Relationship Id="rId18" Type="http://schemas.openxmlformats.org/officeDocument/2006/relationships/slide" Target="slides/slide13.xml"/><Relationship Id="rId17" Type="http://schemas.openxmlformats.org/officeDocument/2006/relationships/slide" Target="slides/slide12.xml"/><Relationship Id="rId16" Type="http://schemas.openxmlformats.org/officeDocument/2006/relationships/slide" Target="slides/slide11.xml"/><Relationship Id="rId15" Type="http://schemas.openxmlformats.org/officeDocument/2006/relationships/slide" Target="slides/slide10.xml"/><Relationship Id="rId14" Type="http://schemas.openxmlformats.org/officeDocument/2006/relationships/slide" Target="slides/slide9.xml"/><Relationship Id="rId13" Type="http://schemas.openxmlformats.org/officeDocument/2006/relationships/slide" Target="slides/slide8.xml"/><Relationship Id="rId12" Type="http://schemas.openxmlformats.org/officeDocument/2006/relationships/slide" Target="slides/slide7.xml"/><Relationship Id="rId11" Type="http://schemas.openxmlformats.org/officeDocument/2006/relationships/slide" Target="slides/slide6.xml"/><Relationship Id="rId10" Type="http://schemas.openxmlformats.org/officeDocument/2006/relationships/slide" Target="slides/slide5.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FD42F7-718C-4B98-AAEC-167E6DDD60A7}"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B2AA4F-B828-4D7C-AFD3-893933DAFCB4}"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6" Type="http://schemas.openxmlformats.org/officeDocument/2006/relationships/tags" Target="../tags/tag4.xml"/><Relationship Id="rId5" Type="http://schemas.openxmlformats.org/officeDocument/2006/relationships/tags" Target="../tags/tag3.xml"/><Relationship Id="rId4" Type="http://schemas.openxmlformats.org/officeDocument/2006/relationships/tags" Target="../tags/tag2.xml"/><Relationship Id="rId3" Type="http://schemas.openxmlformats.org/officeDocument/2006/relationships/image" Target="../media/image1.png"/><Relationship Id="rId2" Type="http://schemas.openxmlformats.org/officeDocument/2006/relationships/tags" Target="../tags/tag1.xml"/><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6" Type="http://schemas.openxmlformats.org/officeDocument/2006/relationships/tags" Target="../tags/tag9.xml"/><Relationship Id="rId5" Type="http://schemas.openxmlformats.org/officeDocument/2006/relationships/tags" Target="../tags/tag8.xml"/><Relationship Id="rId4" Type="http://schemas.openxmlformats.org/officeDocument/2006/relationships/tags" Target="../tags/tag7.xml"/><Relationship Id="rId3" Type="http://schemas.openxmlformats.org/officeDocument/2006/relationships/tags" Target="../tags/tag6.xml"/><Relationship Id="rId2" Type="http://schemas.openxmlformats.org/officeDocument/2006/relationships/tags" Target="../tags/tag5.xml"/><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4" Type="http://schemas.openxmlformats.org/officeDocument/2006/relationships/tags" Target="../tags/tag11.xml"/><Relationship Id="rId3" Type="http://schemas.openxmlformats.org/officeDocument/2006/relationships/image" Target="../media/image2.png"/><Relationship Id="rId2" Type="http://schemas.openxmlformats.org/officeDocument/2006/relationships/tags" Target="../tags/tag10.xml"/><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5" Type="http://schemas.openxmlformats.org/officeDocument/2006/relationships/tags" Target="../tags/tag14.xml"/><Relationship Id="rId4" Type="http://schemas.openxmlformats.org/officeDocument/2006/relationships/tags" Target="../tags/tag13.xml"/><Relationship Id="rId3" Type="http://schemas.openxmlformats.org/officeDocument/2006/relationships/image" Target="../media/image3.png"/><Relationship Id="rId2" Type="http://schemas.openxmlformats.org/officeDocument/2006/relationships/tags" Target="../tags/tag12.xml"/><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7" Type="http://schemas.openxmlformats.org/officeDocument/2006/relationships/tags" Target="../tags/tag20.xml"/><Relationship Id="rId6" Type="http://schemas.openxmlformats.org/officeDocument/2006/relationships/tags" Target="../tags/tag19.xml"/><Relationship Id="rId5" Type="http://schemas.openxmlformats.org/officeDocument/2006/relationships/tags" Target="../tags/tag18.xml"/><Relationship Id="rId4" Type="http://schemas.openxmlformats.org/officeDocument/2006/relationships/tags" Target="../tags/tag17.xml"/><Relationship Id="rId3" Type="http://schemas.openxmlformats.org/officeDocument/2006/relationships/tags" Target="../tags/tag16.xml"/><Relationship Id="rId2" Type="http://schemas.openxmlformats.org/officeDocument/2006/relationships/tags" Target="../tags/tag15.xml"/><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9" Type="http://schemas.openxmlformats.org/officeDocument/2006/relationships/tags" Target="../tags/tag28.xml"/><Relationship Id="rId8" Type="http://schemas.openxmlformats.org/officeDocument/2006/relationships/tags" Target="../tags/tag27.xml"/><Relationship Id="rId7" Type="http://schemas.openxmlformats.org/officeDocument/2006/relationships/tags" Target="../tags/tag26.xml"/><Relationship Id="rId6" Type="http://schemas.openxmlformats.org/officeDocument/2006/relationships/tags" Target="../tags/tag25.xml"/><Relationship Id="rId5" Type="http://schemas.openxmlformats.org/officeDocument/2006/relationships/tags" Target="../tags/tag24.xml"/><Relationship Id="rId4" Type="http://schemas.openxmlformats.org/officeDocument/2006/relationships/tags" Target="../tags/tag23.xml"/><Relationship Id="rId3" Type="http://schemas.openxmlformats.org/officeDocument/2006/relationships/tags" Target="../tags/tag22.xml"/><Relationship Id="rId2" Type="http://schemas.openxmlformats.org/officeDocument/2006/relationships/tags" Target="../tags/tag21.xml"/><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5" Type="http://schemas.openxmlformats.org/officeDocument/2006/relationships/tags" Target="../tags/tag32.xml"/><Relationship Id="rId4" Type="http://schemas.openxmlformats.org/officeDocument/2006/relationships/tags" Target="../tags/tag31.xml"/><Relationship Id="rId3" Type="http://schemas.openxmlformats.org/officeDocument/2006/relationships/tags" Target="../tags/tag30.xml"/><Relationship Id="rId2" Type="http://schemas.openxmlformats.org/officeDocument/2006/relationships/tags" Target="../tags/tag29.xml"/><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4" Type="http://schemas.openxmlformats.org/officeDocument/2006/relationships/tags" Target="../tags/tag35.xml"/><Relationship Id="rId3" Type="http://schemas.openxmlformats.org/officeDocument/2006/relationships/tags" Target="../tags/tag34.xml"/><Relationship Id="rId2" Type="http://schemas.openxmlformats.org/officeDocument/2006/relationships/tags" Target="../tags/tag33.xml"/><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5" Type="http://schemas.openxmlformats.org/officeDocument/2006/relationships/tags" Target="../tags/tag39.xml"/><Relationship Id="rId4" Type="http://schemas.openxmlformats.org/officeDocument/2006/relationships/tags" Target="../tags/tag38.xml"/><Relationship Id="rId3" Type="http://schemas.openxmlformats.org/officeDocument/2006/relationships/tags" Target="../tags/tag37.xml"/><Relationship Id="rId2" Type="http://schemas.openxmlformats.org/officeDocument/2006/relationships/tags" Target="../tags/tag36.xml"/><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6" Type="http://schemas.openxmlformats.org/officeDocument/2006/relationships/tags" Target="../tags/tag44.xml"/><Relationship Id="rId5" Type="http://schemas.openxmlformats.org/officeDocument/2006/relationships/tags" Target="../tags/tag43.xml"/><Relationship Id="rId4" Type="http://schemas.openxmlformats.org/officeDocument/2006/relationships/tags" Target="../tags/tag42.xml"/><Relationship Id="rId3" Type="http://schemas.openxmlformats.org/officeDocument/2006/relationships/tags" Target="../tags/tag41.xml"/><Relationship Id="rId2" Type="http://schemas.openxmlformats.org/officeDocument/2006/relationships/tags" Target="../tags/tag40.xml"/><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8" Type="http://schemas.openxmlformats.org/officeDocument/2006/relationships/tags" Target="../tags/tag50.xml"/><Relationship Id="rId7" Type="http://schemas.openxmlformats.org/officeDocument/2006/relationships/tags" Target="../tags/tag49.xml"/><Relationship Id="rId6" Type="http://schemas.openxmlformats.org/officeDocument/2006/relationships/tags" Target="../tags/tag48.xml"/><Relationship Id="rId5" Type="http://schemas.openxmlformats.org/officeDocument/2006/relationships/tags" Target="../tags/tag47.xml"/><Relationship Id="rId4" Type="http://schemas.openxmlformats.org/officeDocument/2006/relationships/tags" Target="../tags/tag46.xml"/><Relationship Id="rId3" Type="http://schemas.openxmlformats.org/officeDocument/2006/relationships/image" Target="../media/image4.png"/><Relationship Id="rId2" Type="http://schemas.openxmlformats.org/officeDocument/2006/relationships/tags" Target="../tags/tag45.xml"/><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9" Type="http://schemas.openxmlformats.org/officeDocument/2006/relationships/tags" Target="../tags/tag60.xml"/><Relationship Id="rId8" Type="http://schemas.microsoft.com/office/2007/relationships/hdphoto" Target="../media/image8.wdp"/><Relationship Id="rId7" Type="http://schemas.openxmlformats.org/officeDocument/2006/relationships/image" Target="../media/image7.png"/><Relationship Id="rId6" Type="http://schemas.openxmlformats.org/officeDocument/2006/relationships/tags" Target="../tags/tag59.xml"/><Relationship Id="rId5" Type="http://schemas.microsoft.com/office/2007/relationships/hdphoto" Target="../media/image6.wdp"/><Relationship Id="rId4" Type="http://schemas.openxmlformats.org/officeDocument/2006/relationships/image" Target="../media/image5.png"/><Relationship Id="rId3" Type="http://schemas.openxmlformats.org/officeDocument/2006/relationships/tags" Target="../tags/tag58.xml"/><Relationship Id="rId2" Type="http://schemas.openxmlformats.org/officeDocument/2006/relationships/tags" Target="../tags/tag57.xml"/><Relationship Id="rId19" Type="http://schemas.openxmlformats.org/officeDocument/2006/relationships/tags" Target="../tags/tag67.xml"/><Relationship Id="rId18" Type="http://schemas.openxmlformats.org/officeDocument/2006/relationships/tags" Target="../tags/tag66.xml"/><Relationship Id="rId17" Type="http://schemas.openxmlformats.org/officeDocument/2006/relationships/tags" Target="../tags/tag65.xml"/><Relationship Id="rId16" Type="http://schemas.openxmlformats.org/officeDocument/2006/relationships/tags" Target="../tags/tag64.xml"/><Relationship Id="rId15" Type="http://schemas.openxmlformats.org/officeDocument/2006/relationships/tags" Target="../tags/tag63.xml"/><Relationship Id="rId14" Type="http://schemas.openxmlformats.org/officeDocument/2006/relationships/image" Target="../media/image10.png"/><Relationship Id="rId13" Type="http://schemas.openxmlformats.org/officeDocument/2006/relationships/tags" Target="../tags/tag62.xml"/><Relationship Id="rId12" Type="http://schemas.openxmlformats.org/officeDocument/2006/relationships/tags" Target="../tags/tag61.xml"/><Relationship Id="rId11" Type="http://schemas.openxmlformats.org/officeDocument/2006/relationships/image" Target="NULL" TargetMode="External"/><Relationship Id="rId10" Type="http://schemas.openxmlformats.org/officeDocument/2006/relationships/image" Target="../media/image9.pn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6" Type="http://schemas.openxmlformats.org/officeDocument/2006/relationships/tags" Target="../tags/tag72.xml"/><Relationship Id="rId5" Type="http://schemas.openxmlformats.org/officeDocument/2006/relationships/tags" Target="../tags/tag71.xml"/><Relationship Id="rId4" Type="http://schemas.openxmlformats.org/officeDocument/2006/relationships/tags" Target="../tags/tag70.xml"/><Relationship Id="rId3" Type="http://schemas.openxmlformats.org/officeDocument/2006/relationships/tags" Target="../tags/tag69.xml"/><Relationship Id="rId2" Type="http://schemas.openxmlformats.org/officeDocument/2006/relationships/tags" Target="../tags/tag68.xml"/><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9" Type="http://schemas.openxmlformats.org/officeDocument/2006/relationships/tags" Target="../tags/tag76.xml"/><Relationship Id="rId8" Type="http://schemas.microsoft.com/office/2007/relationships/hdphoto" Target="../media/image13.wdp"/><Relationship Id="rId7" Type="http://schemas.openxmlformats.org/officeDocument/2006/relationships/image" Target="../media/image12.png"/><Relationship Id="rId6" Type="http://schemas.openxmlformats.org/officeDocument/2006/relationships/tags" Target="../tags/tag75.xml"/><Relationship Id="rId5" Type="http://schemas.openxmlformats.org/officeDocument/2006/relationships/image" Target="NULL" TargetMode="External"/><Relationship Id="rId4" Type="http://schemas.openxmlformats.org/officeDocument/2006/relationships/image" Target="../media/image11.png"/><Relationship Id="rId3" Type="http://schemas.openxmlformats.org/officeDocument/2006/relationships/tags" Target="../tags/tag74.xml"/><Relationship Id="rId2" Type="http://schemas.openxmlformats.org/officeDocument/2006/relationships/tags" Target="../tags/tag73.xml"/><Relationship Id="rId12" Type="http://schemas.openxmlformats.org/officeDocument/2006/relationships/tags" Target="../tags/tag79.xml"/><Relationship Id="rId11" Type="http://schemas.openxmlformats.org/officeDocument/2006/relationships/tags" Target="../tags/tag78.xml"/><Relationship Id="rId10" Type="http://schemas.openxmlformats.org/officeDocument/2006/relationships/tags" Target="../tags/tag77.xml"/><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9" Type="http://schemas.openxmlformats.org/officeDocument/2006/relationships/tags" Target="../tags/tag83.xml"/><Relationship Id="rId8" Type="http://schemas.openxmlformats.org/officeDocument/2006/relationships/image" Target="NULL" TargetMode="External"/><Relationship Id="rId7" Type="http://schemas.openxmlformats.org/officeDocument/2006/relationships/image" Target="../media/image16.png"/><Relationship Id="rId6" Type="http://schemas.openxmlformats.org/officeDocument/2006/relationships/tags" Target="../tags/tag82.xml"/><Relationship Id="rId5" Type="http://schemas.microsoft.com/office/2007/relationships/hdphoto" Target="../media/image15.wdp"/><Relationship Id="rId4" Type="http://schemas.openxmlformats.org/officeDocument/2006/relationships/image" Target="../media/image14.png"/><Relationship Id="rId3" Type="http://schemas.openxmlformats.org/officeDocument/2006/relationships/tags" Target="../tags/tag81.xml"/><Relationship Id="rId2" Type="http://schemas.openxmlformats.org/officeDocument/2006/relationships/tags" Target="../tags/tag80.xml"/><Relationship Id="rId16" Type="http://schemas.openxmlformats.org/officeDocument/2006/relationships/tags" Target="../tags/tag88.xml"/><Relationship Id="rId15" Type="http://schemas.openxmlformats.org/officeDocument/2006/relationships/tags" Target="../tags/tag87.xml"/><Relationship Id="rId14" Type="http://schemas.openxmlformats.org/officeDocument/2006/relationships/tags" Target="../tags/tag86.xml"/><Relationship Id="rId13" Type="http://schemas.openxmlformats.org/officeDocument/2006/relationships/tags" Target="../tags/tag85.xml"/><Relationship Id="rId12" Type="http://schemas.microsoft.com/office/2007/relationships/hdphoto" Target="../media/image18.wdp"/><Relationship Id="rId11" Type="http://schemas.openxmlformats.org/officeDocument/2006/relationships/image" Target="../media/image17.png"/><Relationship Id="rId10" Type="http://schemas.openxmlformats.org/officeDocument/2006/relationships/tags" Target="../tags/tag84.xml"/><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7" Type="http://schemas.openxmlformats.org/officeDocument/2006/relationships/tags" Target="../tags/tag94.xml"/><Relationship Id="rId6" Type="http://schemas.openxmlformats.org/officeDocument/2006/relationships/tags" Target="../tags/tag93.xml"/><Relationship Id="rId5" Type="http://schemas.openxmlformats.org/officeDocument/2006/relationships/tags" Target="../tags/tag92.xml"/><Relationship Id="rId4" Type="http://schemas.openxmlformats.org/officeDocument/2006/relationships/tags" Target="../tags/tag91.xml"/><Relationship Id="rId3" Type="http://schemas.openxmlformats.org/officeDocument/2006/relationships/tags" Target="../tags/tag90.xml"/><Relationship Id="rId2" Type="http://schemas.openxmlformats.org/officeDocument/2006/relationships/tags" Target="../tags/tag89.xml"/><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9" Type="http://schemas.openxmlformats.org/officeDocument/2006/relationships/tags" Target="../tags/tag102.xml"/><Relationship Id="rId8" Type="http://schemas.openxmlformats.org/officeDocument/2006/relationships/tags" Target="../tags/tag101.xml"/><Relationship Id="rId7" Type="http://schemas.openxmlformats.org/officeDocument/2006/relationships/tags" Target="../tags/tag100.xml"/><Relationship Id="rId6" Type="http://schemas.openxmlformats.org/officeDocument/2006/relationships/tags" Target="../tags/tag99.xml"/><Relationship Id="rId5" Type="http://schemas.openxmlformats.org/officeDocument/2006/relationships/tags" Target="../tags/tag98.xml"/><Relationship Id="rId4" Type="http://schemas.openxmlformats.org/officeDocument/2006/relationships/tags" Target="../tags/tag97.xml"/><Relationship Id="rId3" Type="http://schemas.openxmlformats.org/officeDocument/2006/relationships/tags" Target="../tags/tag96.xml"/><Relationship Id="rId2" Type="http://schemas.openxmlformats.org/officeDocument/2006/relationships/tags" Target="../tags/tag95.xml"/><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5" Type="http://schemas.openxmlformats.org/officeDocument/2006/relationships/tags" Target="../tags/tag106.xml"/><Relationship Id="rId4" Type="http://schemas.openxmlformats.org/officeDocument/2006/relationships/tags" Target="../tags/tag105.xml"/><Relationship Id="rId3" Type="http://schemas.openxmlformats.org/officeDocument/2006/relationships/tags" Target="../tags/tag104.xml"/><Relationship Id="rId2" Type="http://schemas.openxmlformats.org/officeDocument/2006/relationships/tags" Target="../tags/tag103.xml"/><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8" Type="http://schemas.openxmlformats.org/officeDocument/2006/relationships/tags" Target="../tags/tag112.xml"/><Relationship Id="rId7" Type="http://schemas.openxmlformats.org/officeDocument/2006/relationships/tags" Target="../tags/tag111.xml"/><Relationship Id="rId6" Type="http://schemas.openxmlformats.org/officeDocument/2006/relationships/tags" Target="../tags/tag110.xml"/><Relationship Id="rId5" Type="http://schemas.openxmlformats.org/officeDocument/2006/relationships/tags" Target="../tags/tag109.xml"/><Relationship Id="rId4" Type="http://schemas.openxmlformats.org/officeDocument/2006/relationships/image" Target="../media/image19.png"/><Relationship Id="rId3" Type="http://schemas.openxmlformats.org/officeDocument/2006/relationships/tags" Target="../tags/tag108.xml"/><Relationship Id="rId2" Type="http://schemas.openxmlformats.org/officeDocument/2006/relationships/tags" Target="../tags/tag107.xml"/><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9" Type="http://schemas.openxmlformats.org/officeDocument/2006/relationships/tags" Target="../tags/tag119.xml"/><Relationship Id="rId8" Type="http://schemas.openxmlformats.org/officeDocument/2006/relationships/tags" Target="../tags/tag118.xml"/><Relationship Id="rId7" Type="http://schemas.openxmlformats.org/officeDocument/2006/relationships/tags" Target="../tags/tag117.xml"/><Relationship Id="rId6" Type="http://schemas.openxmlformats.org/officeDocument/2006/relationships/tags" Target="../tags/tag116.xml"/><Relationship Id="rId5" Type="http://schemas.openxmlformats.org/officeDocument/2006/relationships/tags" Target="../tags/tag115.xml"/><Relationship Id="rId4" Type="http://schemas.openxmlformats.org/officeDocument/2006/relationships/image" Target="../media/image19.png"/><Relationship Id="rId3" Type="http://schemas.openxmlformats.org/officeDocument/2006/relationships/tags" Target="../tags/tag114.xml"/><Relationship Id="rId2" Type="http://schemas.openxmlformats.org/officeDocument/2006/relationships/tags" Target="../tags/tag113.xml"/><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6" Type="http://schemas.openxmlformats.org/officeDocument/2006/relationships/tags" Target="../tags/tag124.xml"/><Relationship Id="rId5" Type="http://schemas.openxmlformats.org/officeDocument/2006/relationships/tags" Target="../tags/tag123.xml"/><Relationship Id="rId4" Type="http://schemas.openxmlformats.org/officeDocument/2006/relationships/tags" Target="../tags/tag122.xml"/><Relationship Id="rId3" Type="http://schemas.openxmlformats.org/officeDocument/2006/relationships/tags" Target="../tags/tag121.xml"/><Relationship Id="rId2" Type="http://schemas.openxmlformats.org/officeDocument/2006/relationships/tags" Target="../tags/tag120.xml"/><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9" Type="http://schemas.openxmlformats.org/officeDocument/2006/relationships/tags" Target="../tags/tag128.xml"/><Relationship Id="rId8" Type="http://schemas.openxmlformats.org/officeDocument/2006/relationships/image" Target="NULL" TargetMode="External"/><Relationship Id="rId7" Type="http://schemas.openxmlformats.org/officeDocument/2006/relationships/image" Target="../media/image20.png"/><Relationship Id="rId6" Type="http://schemas.openxmlformats.org/officeDocument/2006/relationships/tags" Target="../tags/tag127.xml"/><Relationship Id="rId5" Type="http://schemas.microsoft.com/office/2007/relationships/hdphoto" Target="../media/image8.wdp"/><Relationship Id="rId4" Type="http://schemas.openxmlformats.org/officeDocument/2006/relationships/image" Target="../media/image7.png"/><Relationship Id="rId3" Type="http://schemas.openxmlformats.org/officeDocument/2006/relationships/tags" Target="../tags/tag126.xml"/><Relationship Id="rId2" Type="http://schemas.openxmlformats.org/officeDocument/2006/relationships/tags" Target="../tags/tag125.xml"/><Relationship Id="rId18" Type="http://schemas.openxmlformats.org/officeDocument/2006/relationships/tags" Target="../tags/tag134.xml"/><Relationship Id="rId17" Type="http://schemas.openxmlformats.org/officeDocument/2006/relationships/tags" Target="../tags/tag133.xml"/><Relationship Id="rId16" Type="http://schemas.openxmlformats.org/officeDocument/2006/relationships/tags" Target="../tags/tag132.xml"/><Relationship Id="rId15" Type="http://schemas.openxmlformats.org/officeDocument/2006/relationships/image" Target="../media/image10.png"/><Relationship Id="rId14" Type="http://schemas.openxmlformats.org/officeDocument/2006/relationships/tags" Target="../tags/tag131.xml"/><Relationship Id="rId13" Type="http://schemas.microsoft.com/office/2007/relationships/hdphoto" Target="../media/image6.wdp"/><Relationship Id="rId12" Type="http://schemas.openxmlformats.org/officeDocument/2006/relationships/image" Target="../media/image5.png"/><Relationship Id="rId11" Type="http://schemas.openxmlformats.org/officeDocument/2006/relationships/tags" Target="../tags/tag130.xml"/><Relationship Id="rId10" Type="http://schemas.openxmlformats.org/officeDocument/2006/relationships/tags" Target="../tags/tag129.xml"/><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9" Type="http://schemas.openxmlformats.org/officeDocument/2006/relationships/tags" Target="../tags/tag149.xml"/><Relationship Id="rId8" Type="http://schemas.openxmlformats.org/officeDocument/2006/relationships/tags" Target="../tags/tag148.xml"/><Relationship Id="rId7" Type="http://schemas.openxmlformats.org/officeDocument/2006/relationships/tags" Target="../tags/tag147.xml"/><Relationship Id="rId6" Type="http://schemas.openxmlformats.org/officeDocument/2006/relationships/tags" Target="../tags/tag146.xml"/><Relationship Id="rId5" Type="http://schemas.openxmlformats.org/officeDocument/2006/relationships/image" Target="NULL" TargetMode="External"/><Relationship Id="rId4" Type="http://schemas.openxmlformats.org/officeDocument/2006/relationships/image" Target="../media/image22.png"/><Relationship Id="rId3" Type="http://schemas.openxmlformats.org/officeDocument/2006/relationships/tags" Target="../tags/tag145.xml"/><Relationship Id="rId2" Type="http://schemas.openxmlformats.org/officeDocument/2006/relationships/tags" Target="../tags/tag144.xml"/><Relationship Id="rId11" Type="http://schemas.openxmlformats.org/officeDocument/2006/relationships/tags" Target="../tags/tag151.xml"/><Relationship Id="rId10" Type="http://schemas.openxmlformats.org/officeDocument/2006/relationships/tags" Target="../tags/tag150.xml"/><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6" Type="http://schemas.openxmlformats.org/officeDocument/2006/relationships/tags" Target="../tags/tag156.xml"/><Relationship Id="rId5" Type="http://schemas.openxmlformats.org/officeDocument/2006/relationships/tags" Target="../tags/tag155.xml"/><Relationship Id="rId4" Type="http://schemas.openxmlformats.org/officeDocument/2006/relationships/tags" Target="../tags/tag154.xml"/><Relationship Id="rId3" Type="http://schemas.openxmlformats.org/officeDocument/2006/relationships/tags" Target="../tags/tag153.xml"/><Relationship Id="rId2" Type="http://schemas.openxmlformats.org/officeDocument/2006/relationships/tags" Target="../tags/tag152.xml"/><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9" Type="http://schemas.openxmlformats.org/officeDocument/2006/relationships/tags" Target="../tags/tag161.xml"/><Relationship Id="rId8" Type="http://schemas.openxmlformats.org/officeDocument/2006/relationships/tags" Target="../tags/tag160.xml"/><Relationship Id="rId7" Type="http://schemas.openxmlformats.org/officeDocument/2006/relationships/image" Target="../media/image24.png"/><Relationship Id="rId6" Type="http://schemas.openxmlformats.org/officeDocument/2006/relationships/tags" Target="../tags/tag159.xml"/><Relationship Id="rId5" Type="http://schemas.openxmlformats.org/officeDocument/2006/relationships/image" Target="NULL" TargetMode="External"/><Relationship Id="rId4" Type="http://schemas.openxmlformats.org/officeDocument/2006/relationships/image" Target="../media/image23.png"/><Relationship Id="rId3" Type="http://schemas.openxmlformats.org/officeDocument/2006/relationships/tags" Target="../tags/tag158.xml"/><Relationship Id="rId2" Type="http://schemas.openxmlformats.org/officeDocument/2006/relationships/tags" Target="../tags/tag157.xml"/><Relationship Id="rId11" Type="http://schemas.openxmlformats.org/officeDocument/2006/relationships/tags" Target="../tags/tag163.xml"/><Relationship Id="rId10" Type="http://schemas.openxmlformats.org/officeDocument/2006/relationships/tags" Target="../tags/tag162.xml"/><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9" Type="http://schemas.openxmlformats.org/officeDocument/2006/relationships/tags" Target="../tags/tag169.xml"/><Relationship Id="rId8" Type="http://schemas.openxmlformats.org/officeDocument/2006/relationships/tags" Target="../tags/tag168.xml"/><Relationship Id="rId7" Type="http://schemas.openxmlformats.org/officeDocument/2006/relationships/tags" Target="../tags/tag167.xml"/><Relationship Id="rId6" Type="http://schemas.openxmlformats.org/officeDocument/2006/relationships/tags" Target="../tags/tag166.xml"/><Relationship Id="rId5" Type="http://schemas.openxmlformats.org/officeDocument/2006/relationships/image" Target="NULL" TargetMode="External"/><Relationship Id="rId4" Type="http://schemas.openxmlformats.org/officeDocument/2006/relationships/image" Target="../media/image25.png"/><Relationship Id="rId3" Type="http://schemas.openxmlformats.org/officeDocument/2006/relationships/tags" Target="../tags/tag165.xml"/><Relationship Id="rId2" Type="http://schemas.openxmlformats.org/officeDocument/2006/relationships/tags" Target="../tags/tag164.xml"/><Relationship Id="rId10" Type="http://schemas.openxmlformats.org/officeDocument/2006/relationships/tags" Target="../tags/tag170.xml"/><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7" Type="http://schemas.openxmlformats.org/officeDocument/2006/relationships/tags" Target="../tags/tag176.xml"/><Relationship Id="rId6" Type="http://schemas.openxmlformats.org/officeDocument/2006/relationships/tags" Target="../tags/tag175.xml"/><Relationship Id="rId5" Type="http://schemas.openxmlformats.org/officeDocument/2006/relationships/tags" Target="../tags/tag174.xml"/><Relationship Id="rId4" Type="http://schemas.openxmlformats.org/officeDocument/2006/relationships/tags" Target="../tags/tag173.xml"/><Relationship Id="rId3" Type="http://schemas.openxmlformats.org/officeDocument/2006/relationships/tags" Target="../tags/tag172.xml"/><Relationship Id="rId2" Type="http://schemas.openxmlformats.org/officeDocument/2006/relationships/tags" Target="../tags/tag171.xml"/><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9" Type="http://schemas.openxmlformats.org/officeDocument/2006/relationships/tags" Target="../tags/tag184.xml"/><Relationship Id="rId8" Type="http://schemas.openxmlformats.org/officeDocument/2006/relationships/tags" Target="../tags/tag183.xml"/><Relationship Id="rId7" Type="http://schemas.openxmlformats.org/officeDocument/2006/relationships/tags" Target="../tags/tag182.xml"/><Relationship Id="rId6" Type="http://schemas.openxmlformats.org/officeDocument/2006/relationships/tags" Target="../tags/tag181.xml"/><Relationship Id="rId5" Type="http://schemas.openxmlformats.org/officeDocument/2006/relationships/tags" Target="../tags/tag180.xml"/><Relationship Id="rId4" Type="http://schemas.openxmlformats.org/officeDocument/2006/relationships/tags" Target="../tags/tag179.xml"/><Relationship Id="rId3" Type="http://schemas.openxmlformats.org/officeDocument/2006/relationships/tags" Target="../tags/tag178.xml"/><Relationship Id="rId2" Type="http://schemas.openxmlformats.org/officeDocument/2006/relationships/tags" Target="../tags/tag177.xml"/><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5" Type="http://schemas.openxmlformats.org/officeDocument/2006/relationships/tags" Target="../tags/tag188.xml"/><Relationship Id="rId4" Type="http://schemas.openxmlformats.org/officeDocument/2006/relationships/tags" Target="../tags/tag187.xml"/><Relationship Id="rId3" Type="http://schemas.openxmlformats.org/officeDocument/2006/relationships/tags" Target="../tags/tag186.xml"/><Relationship Id="rId2" Type="http://schemas.openxmlformats.org/officeDocument/2006/relationships/tags" Target="../tags/tag185.xml"/><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4" Type="http://schemas.openxmlformats.org/officeDocument/2006/relationships/tags" Target="../tags/tag191.xml"/><Relationship Id="rId3" Type="http://schemas.openxmlformats.org/officeDocument/2006/relationships/tags" Target="../tags/tag190.xml"/><Relationship Id="rId2" Type="http://schemas.openxmlformats.org/officeDocument/2006/relationships/tags" Target="../tags/tag189.xml"/><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5" Type="http://schemas.openxmlformats.org/officeDocument/2006/relationships/tags" Target="../tags/tag195.xml"/><Relationship Id="rId4" Type="http://schemas.openxmlformats.org/officeDocument/2006/relationships/tags" Target="../tags/tag194.xml"/><Relationship Id="rId3" Type="http://schemas.openxmlformats.org/officeDocument/2006/relationships/tags" Target="../tags/tag193.xml"/><Relationship Id="rId2" Type="http://schemas.openxmlformats.org/officeDocument/2006/relationships/tags" Target="../tags/tag192.xml"/><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6" Type="http://schemas.openxmlformats.org/officeDocument/2006/relationships/tags" Target="../tags/tag200.xml"/><Relationship Id="rId5" Type="http://schemas.openxmlformats.org/officeDocument/2006/relationships/tags" Target="../tags/tag199.xml"/><Relationship Id="rId4" Type="http://schemas.openxmlformats.org/officeDocument/2006/relationships/tags" Target="../tags/tag198.xml"/><Relationship Id="rId3" Type="http://schemas.openxmlformats.org/officeDocument/2006/relationships/tags" Target="../tags/tag197.xml"/><Relationship Id="rId2" Type="http://schemas.openxmlformats.org/officeDocument/2006/relationships/tags" Target="../tags/tag196.xml"/><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9" Type="http://schemas.openxmlformats.org/officeDocument/2006/relationships/tags" Target="../tags/tag206.xml"/><Relationship Id="rId8" Type="http://schemas.openxmlformats.org/officeDocument/2006/relationships/tags" Target="../tags/tag205.xml"/><Relationship Id="rId7" Type="http://schemas.openxmlformats.org/officeDocument/2006/relationships/tags" Target="../tags/tag204.xml"/><Relationship Id="rId6" Type="http://schemas.openxmlformats.org/officeDocument/2006/relationships/tags" Target="../tags/tag203.xml"/><Relationship Id="rId5" Type="http://schemas.openxmlformats.org/officeDocument/2006/relationships/image" Target="NULL" TargetMode="External"/><Relationship Id="rId4" Type="http://schemas.openxmlformats.org/officeDocument/2006/relationships/image" Target="../media/image26.png"/><Relationship Id="rId3" Type="http://schemas.openxmlformats.org/officeDocument/2006/relationships/tags" Target="../tags/tag202.xml"/><Relationship Id="rId2" Type="http://schemas.openxmlformats.org/officeDocument/2006/relationships/tags" Target="../tags/tag201.xml"/><Relationship Id="rId10" Type="http://schemas.openxmlformats.org/officeDocument/2006/relationships/tags" Target="../tags/tag207.xml"/><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showMasterSp="0" userDrawn="1">
  <p:cSld name="Title Slide">
    <p:spTree>
      <p:nvGrpSpPr>
        <p:cNvPr id="1" name=""/>
        <p:cNvGrpSpPr/>
        <p:nvPr/>
      </p:nvGrpSpPr>
      <p:grpSpPr>
        <a:xfrm>
          <a:off x="0" y="0"/>
          <a:ext cx="0" cy="0"/>
          <a:chOff x="0" y="0"/>
          <a:chExt cx="0" cy="0"/>
        </a:xfrm>
      </p:grpSpPr>
      <p:pic>
        <p:nvPicPr>
          <p:cNvPr id="5" name="图片 4"/>
          <p:cNvPicPr>
            <a:picLocks noChangeAspect="1"/>
          </p:cNvPicPr>
          <p:nvPr userDrawn="1">
            <p:custDataLst>
              <p:tags r:id="rId2"/>
            </p:custDataLst>
          </p:nvPr>
        </p:nvPicPr>
        <p:blipFill rotWithShape="1">
          <a:blip r:embed="rId3">
            <a:duotone>
              <a:prstClr val="black"/>
              <a:schemeClr val="accent1">
                <a:tint val="45000"/>
                <a:satMod val="400000"/>
              </a:schemeClr>
            </a:duotone>
            <a:lum bright="12000" contrast="30000"/>
          </a:blip>
          <a:srcRect t="586" r="671" b="-1"/>
          <a:stretch>
            <a:fillRect/>
          </a:stretch>
        </p:blipFill>
        <p:spPr>
          <a:xfrm>
            <a:off x="0" y="-14831"/>
            <a:ext cx="12192000" cy="6872831"/>
          </a:xfrm>
          <a:prstGeom prst="rect">
            <a:avLst/>
          </a:prstGeom>
        </p:spPr>
      </p:pic>
      <p:sp>
        <p:nvSpPr>
          <p:cNvPr id="2" name="标题 1"/>
          <p:cNvSpPr>
            <a:spLocks noGrp="1"/>
          </p:cNvSpPr>
          <p:nvPr>
            <p:ph type="ctrTitle" hasCustomPrompt="1"/>
            <p:custDataLst>
              <p:tags r:id="rId4"/>
            </p:custDataLst>
          </p:nvPr>
        </p:nvSpPr>
        <p:spPr>
          <a:xfrm>
            <a:off x="838200" y="1972310"/>
            <a:ext cx="7421880" cy="2218690"/>
          </a:xfrm>
        </p:spPr>
        <p:txBody>
          <a:bodyPr anchor="t" anchorCtr="0">
            <a:normAutofit/>
          </a:bodyPr>
          <a:lstStyle>
            <a:lvl1pPr algn="l">
              <a:lnSpc>
                <a:spcPct val="100000"/>
              </a:lnSpc>
              <a:defRPr sz="4400">
                <a:solidFill>
                  <a:schemeClr val="lt1">
                    <a:lumMod val="100000"/>
                  </a:schemeClr>
                </a:solidFill>
                <a:latin typeface="+mj-lt"/>
                <a:sym typeface="Arial" panose="020B0604020202020204" pitchFamily="34" charset="0"/>
              </a:defRPr>
            </a:lvl1pPr>
          </a:lstStyle>
          <a:p>
            <a:r>
              <a:rPr lang="en-US" dirty="0">
                <a:latin typeface="+mj-lt"/>
              </a:rPr>
              <a:t>Click to add title</a:t>
            </a:r>
            <a:endParaRPr lang="en-US" dirty="0"/>
          </a:p>
        </p:txBody>
      </p:sp>
      <p:sp>
        <p:nvSpPr>
          <p:cNvPr id="3" name="副标题 2"/>
          <p:cNvSpPr>
            <a:spLocks noGrp="1"/>
          </p:cNvSpPr>
          <p:nvPr>
            <p:ph type="subTitle" idx="1" hasCustomPrompt="1"/>
            <p:custDataLst>
              <p:tags r:id="rId5"/>
            </p:custDataLst>
          </p:nvPr>
        </p:nvSpPr>
        <p:spPr>
          <a:xfrm>
            <a:off x="838200" y="949960"/>
            <a:ext cx="10515600" cy="1015365"/>
          </a:xfrm>
        </p:spPr>
        <p:txBody>
          <a:bodyPr anchor="b">
            <a:normAutofit/>
          </a:bodyPr>
          <a:lstStyle>
            <a:lvl1pPr marL="0" indent="0" algn="l">
              <a:lnSpc>
                <a:spcPct val="100000"/>
              </a:lnSpc>
              <a:buNone/>
              <a:defRPr sz="2400">
                <a:solidFill>
                  <a:schemeClr val="accent1"/>
                </a:solidFill>
                <a:latin typeface="+mj-lt"/>
                <a:sym typeface="Arial" panose="020B0604020202020204" pitchFamily="34" charset="0"/>
              </a:defRPr>
            </a:lvl1pPr>
            <a:lvl2pPr marL="457200" indent="0" algn="ctr">
              <a:buNone/>
              <a:defRPr sz="2000">
                <a:latin typeface="+mj-lt"/>
              </a:defRPr>
            </a:lvl2pPr>
            <a:lvl3pPr marL="914400" indent="0" algn="ctr">
              <a:buNone/>
              <a:defRPr sz="1800">
                <a:latin typeface="+mj-lt"/>
              </a:defRPr>
            </a:lvl3pPr>
            <a:lvl4pPr marL="1371600" indent="0" algn="ctr">
              <a:buNone/>
              <a:defRPr sz="1600">
                <a:latin typeface="+mj-lt"/>
              </a:defRPr>
            </a:lvl4pPr>
            <a:lvl5pPr marL="1828800" indent="0" algn="ctr">
              <a:buNone/>
              <a:defRPr sz="1600">
                <a:latin typeface="+mj-lt"/>
              </a:defRPr>
            </a:lvl5pPr>
            <a:lvl6pPr marL="2286000" indent="0" algn="ctr">
              <a:buNone/>
              <a:defRPr sz="1600">
                <a:latin typeface="+mj-lt"/>
              </a:defRPr>
            </a:lvl6pPr>
            <a:lvl7pPr marL="2743200" indent="0" algn="ctr">
              <a:buNone/>
              <a:defRPr sz="1600">
                <a:latin typeface="+mj-lt"/>
              </a:defRPr>
            </a:lvl7pPr>
            <a:lvl8pPr marL="3200400" indent="0" algn="ctr">
              <a:buNone/>
              <a:defRPr sz="1600">
                <a:latin typeface="+mj-lt"/>
              </a:defRPr>
            </a:lvl8pPr>
            <a:lvl9pPr marL="3657600" indent="0" algn="ctr">
              <a:buNone/>
              <a:defRPr sz="1600">
                <a:latin typeface="+mj-lt"/>
              </a:defRPr>
            </a:lvl9pPr>
          </a:lstStyle>
          <a:p>
            <a:r>
              <a:rPr lang="en-US" dirty="0">
                <a:latin typeface="+mj-lt"/>
              </a:rPr>
              <a:t>Click to add subtitle</a:t>
            </a:r>
            <a:endParaRPr lang="en-US" dirty="0"/>
          </a:p>
        </p:txBody>
      </p:sp>
      <p:sp>
        <p:nvSpPr>
          <p:cNvPr id="24" name="署名占位符 10"/>
          <p:cNvSpPr>
            <a:spLocks noGrp="1"/>
          </p:cNvSpPr>
          <p:nvPr>
            <p:ph type="body" sz="quarter" idx="17" hasCustomPrompt="1"/>
            <p:custDataLst>
              <p:tags r:id="rId6"/>
            </p:custDataLst>
          </p:nvPr>
        </p:nvSpPr>
        <p:spPr>
          <a:xfrm>
            <a:off x="838200" y="4194175"/>
            <a:ext cx="2743200" cy="526415"/>
          </a:xfrm>
        </p:spPr>
        <p:txBody>
          <a:bodyPr anchor="ctr">
            <a:normAutofit/>
          </a:bodyPr>
          <a:lstStyle>
            <a:lvl1pPr marL="0" indent="0" algn="l">
              <a:lnSpc>
                <a:spcPct val="100000"/>
              </a:lnSpc>
              <a:buNone/>
              <a:defRPr sz="1800">
                <a:solidFill>
                  <a:schemeClr val="lt1">
                    <a:lumMod val="100000"/>
                  </a:schemeClr>
                </a:solidFill>
                <a:latin typeface="+mn-lt"/>
                <a:sym typeface="Arial" panose="020B0604020202020204" pitchFamily="34" charset="0"/>
              </a:defRPr>
            </a:lvl1pPr>
          </a:lstStyle>
          <a:p>
            <a:pPr lvl="0"/>
            <a:r>
              <a:rPr lang="en-US" dirty="0">
                <a:latin typeface="+mn-lt"/>
              </a:rPr>
              <a:t>Click to add text</a:t>
            </a:r>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p:txBody>
          <a:bodyPr/>
          <a:lstStyle>
            <a:lvl1pPr algn="l">
              <a:defRPr>
                <a:solidFill>
                  <a:schemeClr val="lt1">
                    <a:lumMod val="100000"/>
                  </a:schemeClr>
                </a:solidFill>
                <a:latin typeface="+mj-lt"/>
                <a:sym typeface="Arial" panose="020B0604020202020204" pitchFamily="34" charset="0"/>
              </a:defRPr>
            </a:lvl1pPr>
          </a:lstStyle>
          <a:p>
            <a:r>
              <a:rPr lang="en-US" dirty="0">
                <a:latin typeface="+mj-lt"/>
              </a:rPr>
              <a:t>Click to add title</a:t>
            </a:r>
            <a:endParaRPr lang="en-US" dirty="0"/>
          </a:p>
        </p:txBody>
      </p:sp>
      <p:sp>
        <p:nvSpPr>
          <p:cNvPr id="3" name="内容占位符 2"/>
          <p:cNvSpPr>
            <a:spLocks noGrp="1"/>
          </p:cNvSpPr>
          <p:nvPr>
            <p:ph idx="1" hasCustomPrompt="1"/>
            <p:custDataLst>
              <p:tags r:id="rId3"/>
            </p:custDataLst>
          </p:nvPr>
        </p:nvSpPr>
        <p:spPr/>
        <p:txBody>
          <a:bodyPr/>
          <a:lstStyle>
            <a:lvl1pPr>
              <a:defRPr sz="1800">
                <a:solidFill>
                  <a:schemeClr val="lt1">
                    <a:lumMod val="100000"/>
                  </a:schemeClr>
                </a:solidFill>
                <a:latin typeface="+mn-lt"/>
                <a:sym typeface="Arial" panose="020B0604020202020204" pitchFamily="34" charset="0"/>
              </a:defRPr>
            </a:lvl1pPr>
            <a:lvl2pPr>
              <a:defRPr sz="1600">
                <a:solidFill>
                  <a:schemeClr val="lt1">
                    <a:lumMod val="100000"/>
                  </a:schemeClr>
                </a:solidFill>
                <a:latin typeface="+mn-lt"/>
              </a:defRPr>
            </a:lvl2pPr>
            <a:lvl3pPr>
              <a:defRPr sz="1400">
                <a:solidFill>
                  <a:schemeClr val="lt1">
                    <a:lumMod val="100000"/>
                  </a:schemeClr>
                </a:solidFill>
                <a:latin typeface="+mn-lt"/>
              </a:defRPr>
            </a:lvl3pPr>
            <a:lvl4pPr>
              <a:defRPr sz="1200">
                <a:solidFill>
                  <a:schemeClr val="lt1">
                    <a:lumMod val="100000"/>
                  </a:schemeClr>
                </a:solidFill>
                <a:latin typeface="+mn-lt"/>
              </a:defRPr>
            </a:lvl4pPr>
            <a:lvl5pPr>
              <a:defRPr sz="1200">
                <a:solidFill>
                  <a:schemeClr val="lt1">
                    <a:lumMod val="100000"/>
                  </a:schemeClr>
                </a:solidFill>
                <a:latin typeface="+mn-lt"/>
              </a:defRPr>
            </a:lvl5pPr>
          </a:lstStyle>
          <a:p>
            <a:pPr lvl="0"/>
            <a:r>
              <a:rPr lang="en-US" dirty="0">
                <a:latin typeface="+mn-lt"/>
              </a:rPr>
              <a:t>Click to add text</a:t>
            </a:r>
            <a:endParaRPr lang="en-US" dirty="0"/>
          </a:p>
        </p:txBody>
      </p:sp>
      <p:sp>
        <p:nvSpPr>
          <p:cNvPr id="4" name="日期占位符 3"/>
          <p:cNvSpPr>
            <a:spLocks noGrp="1"/>
          </p:cNvSpPr>
          <p:nvPr>
            <p:ph type="dt" sz="half" idx="10"/>
            <p:custDataLst>
              <p:tags r:id="rId4"/>
            </p:custDataLst>
          </p:nvPr>
        </p:nvSpPr>
        <p:spPr/>
        <p:txBody>
          <a:bodyPr/>
          <a:lstStyle>
            <a:lvl1pPr>
              <a:defRPr>
                <a:latin typeface="+mn-lt"/>
                <a:sym typeface="Arial" panose="020B0604020202020204" pitchFamily="34" charset="0"/>
              </a:defRPr>
            </a:lvl1pPr>
          </a:lstStyle>
          <a:p>
            <a:r>
              <a:rPr lang="en-US"/>
              <a:t>Date Area</a:t>
            </a:r>
            <a:endParaRPr lang="en-US"/>
          </a:p>
        </p:txBody>
      </p:sp>
      <p:sp>
        <p:nvSpPr>
          <p:cNvPr id="5" name="页脚占位符 4"/>
          <p:cNvSpPr>
            <a:spLocks noGrp="1"/>
          </p:cNvSpPr>
          <p:nvPr>
            <p:ph type="ftr" sz="quarter" idx="11"/>
            <p:custDataLst>
              <p:tags r:id="rId5"/>
            </p:custDataLst>
          </p:nvPr>
        </p:nvSpPr>
        <p:spPr/>
        <p:txBody>
          <a:bodyPr/>
          <a:lstStyle>
            <a:lvl1pPr>
              <a:defRPr>
                <a:latin typeface="+mn-lt"/>
                <a:sym typeface="Arial" panose="020B0604020202020204" pitchFamily="34" charset="0"/>
              </a:defRPr>
            </a:lvl1pPr>
          </a:lstStyle>
          <a:p>
            <a:endParaRPr lang="en-US"/>
          </a:p>
        </p:txBody>
      </p:sp>
      <p:sp>
        <p:nvSpPr>
          <p:cNvPr id="6" name="灯片编号占位符 5"/>
          <p:cNvSpPr>
            <a:spLocks noGrp="1"/>
          </p:cNvSpPr>
          <p:nvPr>
            <p:ph type="sldNum" sz="quarter" idx="12"/>
            <p:custDataLst>
              <p:tags r:id="rId6"/>
            </p:custDataLst>
          </p:nvPr>
        </p:nvSpPr>
        <p:spPr/>
        <p:txBody>
          <a:bodyPr/>
          <a:lstStyle>
            <a:lvl1pPr>
              <a:defRPr>
                <a:latin typeface="+mn-lt"/>
                <a:sym typeface="Arial" panose="020B0604020202020204" pitchFamily="34" charset="0"/>
              </a:defRPr>
            </a:lvl1pPr>
          </a:lstStyle>
          <a:p>
            <a:fld id="{BE5F26B5-172A-4DC2-B0B7-181CFC56B87C}" type="slidenum">
              <a:rPr lang="en-US" smtClean="0"/>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showMasterSp="0" userDrawn="1">
  <p:cSld name="Catalog Slide">
    <p:spTree>
      <p:nvGrpSpPr>
        <p:cNvPr id="1" name=""/>
        <p:cNvGrpSpPr/>
        <p:nvPr/>
      </p:nvGrpSpPr>
      <p:grpSpPr>
        <a:xfrm>
          <a:off x="0" y="0"/>
          <a:ext cx="0" cy="0"/>
          <a:chOff x="0" y="0"/>
          <a:chExt cx="0" cy="0"/>
        </a:xfrm>
      </p:grpSpPr>
      <p:pic>
        <p:nvPicPr>
          <p:cNvPr id="8" name="图片 7"/>
          <p:cNvPicPr>
            <a:picLocks noChangeAspect="1"/>
          </p:cNvPicPr>
          <p:nvPr userDrawn="1">
            <p:custDataLst>
              <p:tags r:id="rId2"/>
            </p:custDataLst>
          </p:nvPr>
        </p:nvPicPr>
        <p:blipFill>
          <a:blip r:embed="rId3">
            <a:duotone>
              <a:prstClr val="black"/>
              <a:schemeClr val="accent1">
                <a:tint val="45000"/>
                <a:satMod val="400000"/>
              </a:schemeClr>
            </a:duotone>
            <a:lum bright="6000" contrast="12000"/>
          </a:blip>
          <a:srcRect t="2579"/>
          <a:stretch>
            <a:fillRect/>
          </a:stretch>
        </p:blipFill>
        <p:spPr>
          <a:xfrm>
            <a:off x="0" y="11430"/>
            <a:ext cx="12192635" cy="6846570"/>
          </a:xfrm>
          <a:prstGeom prst="rect">
            <a:avLst/>
          </a:prstGeom>
        </p:spPr>
      </p:pic>
      <p:sp>
        <p:nvSpPr>
          <p:cNvPr id="2" name="标题 1"/>
          <p:cNvSpPr>
            <a:spLocks noGrp="1"/>
          </p:cNvSpPr>
          <p:nvPr>
            <p:ph type="title" hasCustomPrompt="1"/>
            <p:custDataLst>
              <p:tags r:id="rId4"/>
            </p:custDataLst>
          </p:nvPr>
        </p:nvSpPr>
        <p:spPr>
          <a:xfrm>
            <a:off x="621665" y="755650"/>
            <a:ext cx="3260090" cy="5563870"/>
          </a:xfrm>
        </p:spPr>
        <p:txBody>
          <a:bodyPr anchor="t">
            <a:normAutofit/>
          </a:bodyPr>
          <a:lstStyle>
            <a:lvl1pPr>
              <a:defRPr sz="4400">
                <a:solidFill>
                  <a:schemeClr val="lt1">
                    <a:lumMod val="100000"/>
                  </a:schemeClr>
                </a:solidFill>
                <a:latin typeface="+mj-lt"/>
                <a:sym typeface="Arial" panose="020B0604020202020204" pitchFamily="34" charset="0"/>
              </a:defRPr>
            </a:lvl1pPr>
          </a:lstStyle>
          <a:p>
            <a:r>
              <a:rPr lang="en-US" dirty="0">
                <a:latin typeface="+mj-lt"/>
              </a:rPr>
              <a:t>Click to add title</a:t>
            </a:r>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showMasterSp="0" userDrawn="1">
  <p:cSld name="Section Header">
    <p:spTree>
      <p:nvGrpSpPr>
        <p:cNvPr id="1" name=""/>
        <p:cNvGrpSpPr/>
        <p:nvPr/>
      </p:nvGrpSpPr>
      <p:grpSpPr>
        <a:xfrm>
          <a:off x="0" y="0"/>
          <a:ext cx="0" cy="0"/>
          <a:chOff x="0" y="0"/>
          <a:chExt cx="0" cy="0"/>
        </a:xfrm>
      </p:grpSpPr>
      <p:pic>
        <p:nvPicPr>
          <p:cNvPr id="4" name="图片 3"/>
          <p:cNvPicPr>
            <a:picLocks noChangeAspect="1"/>
          </p:cNvPicPr>
          <p:nvPr userDrawn="1">
            <p:custDataLst>
              <p:tags r:id="rId2"/>
            </p:custDataLst>
          </p:nvPr>
        </p:nvPicPr>
        <p:blipFill rotWithShape="1">
          <a:blip r:embed="rId3">
            <a:duotone>
              <a:prstClr val="black"/>
              <a:schemeClr val="accent1">
                <a:tint val="45000"/>
                <a:satMod val="400000"/>
              </a:schemeClr>
            </a:duotone>
            <a:lum bright="12000" contrast="24000"/>
          </a:blip>
          <a:srcRect t="1279" r="833"/>
          <a:stretch>
            <a:fillRect/>
          </a:stretch>
        </p:blipFill>
        <p:spPr>
          <a:xfrm>
            <a:off x="1" y="0"/>
            <a:ext cx="12191999" cy="6843712"/>
          </a:xfrm>
          <a:prstGeom prst="rect">
            <a:avLst/>
          </a:prstGeom>
        </p:spPr>
      </p:pic>
      <p:sp>
        <p:nvSpPr>
          <p:cNvPr id="2" name="标题 1"/>
          <p:cNvSpPr>
            <a:spLocks noGrp="1"/>
          </p:cNvSpPr>
          <p:nvPr>
            <p:ph type="title" hasCustomPrompt="1"/>
            <p:custDataLst>
              <p:tags r:id="rId4"/>
            </p:custDataLst>
          </p:nvPr>
        </p:nvSpPr>
        <p:spPr>
          <a:xfrm>
            <a:off x="3900170" y="2228215"/>
            <a:ext cx="7291070" cy="3861435"/>
          </a:xfrm>
        </p:spPr>
        <p:txBody>
          <a:bodyPr anchor="t" anchorCtr="0">
            <a:normAutofit/>
          </a:bodyPr>
          <a:lstStyle>
            <a:lvl1pPr algn="r">
              <a:defRPr sz="4000">
                <a:solidFill>
                  <a:schemeClr val="lt1">
                    <a:lumMod val="100000"/>
                  </a:schemeClr>
                </a:solidFill>
                <a:latin typeface="+mj-lt"/>
                <a:sym typeface="Arial" panose="020B0604020202020204" pitchFamily="34" charset="0"/>
              </a:defRPr>
            </a:lvl1pPr>
          </a:lstStyle>
          <a:p>
            <a:r>
              <a:rPr lang="en-US" dirty="0">
                <a:latin typeface="+mj-lt"/>
              </a:rPr>
              <a:t>Click to add title</a:t>
            </a:r>
            <a:endParaRPr lang="en-US" dirty="0"/>
          </a:p>
        </p:txBody>
      </p:sp>
      <p:sp>
        <p:nvSpPr>
          <p:cNvPr id="8" name="节编号 3"/>
          <p:cNvSpPr>
            <a:spLocks noGrp="1"/>
          </p:cNvSpPr>
          <p:nvPr>
            <p:ph type="body" sz="quarter" idx="13" hasCustomPrompt="1"/>
            <p:custDataLst>
              <p:tags r:id="rId5"/>
            </p:custDataLst>
          </p:nvPr>
        </p:nvSpPr>
        <p:spPr>
          <a:xfrm>
            <a:off x="2045335" y="803275"/>
            <a:ext cx="9144000" cy="1405890"/>
          </a:xfrm>
        </p:spPr>
        <p:txBody>
          <a:bodyPr wrap="none" tIns="0" rIns="0" bIns="0" anchor="b" anchorCtr="0">
            <a:normAutofit/>
          </a:bodyPr>
          <a:lstStyle>
            <a:lvl1pPr marL="0" indent="0" algn="r">
              <a:buNone/>
              <a:defRPr sz="8800" b="1">
                <a:solidFill>
                  <a:schemeClr val="accent1"/>
                </a:solidFill>
                <a:latin typeface="+mn-lt"/>
                <a:sym typeface="Arial" panose="020B0604020202020204" pitchFamily="34" charset="0"/>
              </a:defRPr>
            </a:lvl1pPr>
          </a:lstStyle>
          <a:p>
            <a:pPr lvl="0"/>
            <a:r>
              <a:rPr lang="en-US" dirty="0">
                <a:latin typeface="+mn-lt"/>
              </a:rPr>
              <a:t>Click to add text</a:t>
            </a:r>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p:txBody>
          <a:bodyPr vert="horz" lIns="0" tIns="0" rIns="0" bIns="0" rtlCol="0" anchor="ctr">
            <a:normAutofit/>
          </a:bodyPr>
          <a:lstStyle>
            <a:lvl1pPr algn="l">
              <a:defRPr lang="en-US" dirty="0">
                <a:solidFill>
                  <a:schemeClr val="lt1">
                    <a:lumMod val="100000"/>
                  </a:schemeClr>
                </a:solidFill>
                <a:latin typeface="+mj-lt"/>
                <a:sym typeface="Arial" panose="020B0604020202020204" pitchFamily="34" charset="0"/>
              </a:defRPr>
            </a:lvl1pPr>
          </a:lstStyle>
          <a:p>
            <a:pPr lvl="0"/>
            <a:r>
              <a:rPr lang="en-US" dirty="0">
                <a:latin typeface="+mj-lt"/>
              </a:rPr>
              <a:t>Click to add title</a:t>
            </a:r>
            <a:endParaRPr lang="en-US" dirty="0"/>
          </a:p>
        </p:txBody>
      </p:sp>
      <p:sp>
        <p:nvSpPr>
          <p:cNvPr id="3" name="内容占位符 2"/>
          <p:cNvSpPr>
            <a:spLocks noGrp="1"/>
          </p:cNvSpPr>
          <p:nvPr>
            <p:ph sz="half" idx="1" hasCustomPrompt="1"/>
            <p:custDataLst>
              <p:tags r:id="rId3"/>
            </p:custDataLst>
          </p:nvPr>
        </p:nvSpPr>
        <p:spPr>
          <a:xfrm>
            <a:off x="695960" y="1301750"/>
            <a:ext cx="5323840" cy="4875850"/>
          </a:xfrm>
        </p:spPr>
        <p:txBody>
          <a:bodyPr/>
          <a:lstStyle>
            <a:lvl1pPr>
              <a:defRPr sz="1800">
                <a:solidFill>
                  <a:schemeClr val="lt1">
                    <a:lumMod val="100000"/>
                  </a:schemeClr>
                </a:solidFill>
                <a:latin typeface="+mn-lt"/>
                <a:sym typeface="Arial" panose="020B0604020202020204" pitchFamily="34" charset="0"/>
              </a:defRPr>
            </a:lvl1pPr>
            <a:lvl2pPr>
              <a:defRPr sz="1600">
                <a:solidFill>
                  <a:schemeClr val="lt1">
                    <a:lumMod val="100000"/>
                  </a:schemeClr>
                </a:solidFill>
                <a:latin typeface="+mn-lt"/>
              </a:defRPr>
            </a:lvl2pPr>
            <a:lvl3pPr>
              <a:defRPr sz="1400">
                <a:solidFill>
                  <a:schemeClr val="lt1">
                    <a:lumMod val="100000"/>
                  </a:schemeClr>
                </a:solidFill>
                <a:latin typeface="+mn-lt"/>
              </a:defRPr>
            </a:lvl3pPr>
            <a:lvl4pPr>
              <a:defRPr sz="1200">
                <a:solidFill>
                  <a:schemeClr val="lt1">
                    <a:lumMod val="100000"/>
                  </a:schemeClr>
                </a:solidFill>
                <a:latin typeface="+mn-lt"/>
              </a:defRPr>
            </a:lvl4pPr>
            <a:lvl5pPr>
              <a:defRPr sz="1200">
                <a:solidFill>
                  <a:schemeClr val="lt1">
                    <a:lumMod val="100000"/>
                  </a:schemeClr>
                </a:solidFill>
                <a:latin typeface="+mn-lt"/>
              </a:defRPr>
            </a:lvl5pPr>
          </a:lstStyle>
          <a:p>
            <a:pPr lvl="0"/>
            <a:r>
              <a:rPr lang="en-US" dirty="0">
                <a:latin typeface="+mn-lt"/>
              </a:rPr>
              <a:t>Click to add text</a:t>
            </a:r>
            <a:endParaRPr lang="en-US" dirty="0"/>
          </a:p>
        </p:txBody>
      </p:sp>
      <p:sp>
        <p:nvSpPr>
          <p:cNvPr id="4" name="内容占位符 3"/>
          <p:cNvSpPr>
            <a:spLocks noGrp="1"/>
          </p:cNvSpPr>
          <p:nvPr>
            <p:ph sz="half" idx="2" hasCustomPrompt="1"/>
            <p:custDataLst>
              <p:tags r:id="rId4"/>
            </p:custDataLst>
          </p:nvPr>
        </p:nvSpPr>
        <p:spPr>
          <a:xfrm>
            <a:off x="6172200" y="1301750"/>
            <a:ext cx="5323840" cy="4875850"/>
          </a:xfrm>
        </p:spPr>
        <p:txBody>
          <a:bodyPr/>
          <a:lstStyle>
            <a:lvl1pPr>
              <a:defRPr sz="1800">
                <a:solidFill>
                  <a:schemeClr val="lt1">
                    <a:lumMod val="100000"/>
                  </a:schemeClr>
                </a:solidFill>
                <a:latin typeface="+mn-lt"/>
                <a:sym typeface="Arial" panose="020B0604020202020204" pitchFamily="34" charset="0"/>
              </a:defRPr>
            </a:lvl1pPr>
            <a:lvl2pPr>
              <a:defRPr sz="1600">
                <a:solidFill>
                  <a:schemeClr val="lt1">
                    <a:lumMod val="100000"/>
                  </a:schemeClr>
                </a:solidFill>
                <a:latin typeface="+mn-lt"/>
              </a:defRPr>
            </a:lvl2pPr>
            <a:lvl3pPr>
              <a:defRPr sz="1400">
                <a:solidFill>
                  <a:schemeClr val="lt1">
                    <a:lumMod val="100000"/>
                  </a:schemeClr>
                </a:solidFill>
                <a:latin typeface="+mn-lt"/>
              </a:defRPr>
            </a:lvl3pPr>
            <a:lvl4pPr>
              <a:defRPr sz="1200">
                <a:solidFill>
                  <a:schemeClr val="lt1">
                    <a:lumMod val="100000"/>
                  </a:schemeClr>
                </a:solidFill>
                <a:latin typeface="+mn-lt"/>
              </a:defRPr>
            </a:lvl4pPr>
            <a:lvl5pPr>
              <a:defRPr sz="1200">
                <a:solidFill>
                  <a:schemeClr val="lt1">
                    <a:lumMod val="100000"/>
                  </a:schemeClr>
                </a:solidFill>
                <a:latin typeface="+mn-lt"/>
              </a:defRPr>
            </a:lvl5pPr>
          </a:lstStyle>
          <a:p>
            <a:pPr lvl="0"/>
            <a:r>
              <a:rPr lang="en-US" dirty="0">
                <a:latin typeface="+mn-lt"/>
              </a:rPr>
              <a:t>Click to add text</a:t>
            </a:r>
            <a:endParaRPr lang="en-US" dirty="0"/>
          </a:p>
        </p:txBody>
      </p:sp>
      <p:sp>
        <p:nvSpPr>
          <p:cNvPr id="5" name="日期占位符 4"/>
          <p:cNvSpPr>
            <a:spLocks noGrp="1"/>
          </p:cNvSpPr>
          <p:nvPr>
            <p:ph type="dt" sz="half" idx="10"/>
            <p:custDataLst>
              <p:tags r:id="rId5"/>
            </p:custDataLst>
          </p:nvPr>
        </p:nvSpPr>
        <p:spPr/>
        <p:txBody>
          <a:bodyPr/>
          <a:lstStyle>
            <a:lvl1pPr>
              <a:defRPr>
                <a:latin typeface="+mn-lt"/>
                <a:sym typeface="Arial" panose="020B0604020202020204" pitchFamily="34" charset="0"/>
              </a:defRPr>
            </a:lvl1pPr>
          </a:lstStyle>
          <a:p>
            <a:r>
              <a:rPr lang="en-US"/>
              <a:t>Date Area</a:t>
            </a:r>
            <a:endParaRPr lang="en-US"/>
          </a:p>
        </p:txBody>
      </p:sp>
      <p:sp>
        <p:nvSpPr>
          <p:cNvPr id="6" name="页脚占位符 5"/>
          <p:cNvSpPr>
            <a:spLocks noGrp="1"/>
          </p:cNvSpPr>
          <p:nvPr>
            <p:ph type="ftr" sz="quarter" idx="11"/>
            <p:custDataLst>
              <p:tags r:id="rId6"/>
            </p:custDataLst>
          </p:nvPr>
        </p:nvSpPr>
        <p:spPr/>
        <p:txBody>
          <a:bodyPr/>
          <a:lstStyle>
            <a:lvl1pPr>
              <a:defRPr>
                <a:latin typeface="+mn-lt"/>
                <a:sym typeface="Arial" panose="020B0604020202020204" pitchFamily="34" charset="0"/>
              </a:defRPr>
            </a:lvl1pPr>
          </a:lstStyle>
          <a:p>
            <a:endParaRPr lang="en-US"/>
          </a:p>
        </p:txBody>
      </p:sp>
      <p:sp>
        <p:nvSpPr>
          <p:cNvPr id="7" name="灯片编号占位符 6"/>
          <p:cNvSpPr>
            <a:spLocks noGrp="1"/>
          </p:cNvSpPr>
          <p:nvPr>
            <p:ph type="sldNum" sz="quarter" idx="12"/>
            <p:custDataLst>
              <p:tags r:id="rId7"/>
            </p:custDataLst>
          </p:nvPr>
        </p:nvSpPr>
        <p:spPr/>
        <p:txBody>
          <a:bodyPr/>
          <a:lstStyle>
            <a:lvl1pPr>
              <a:defRPr>
                <a:latin typeface="+mn-lt"/>
                <a:sym typeface="Arial" panose="020B0604020202020204" pitchFamily="34" charset="0"/>
              </a:defRPr>
            </a:lvl1pPr>
          </a:lstStyle>
          <a:p>
            <a:fld id="{BE5F26B5-172A-4DC2-B0B7-181CFC56B87C}" type="slidenum">
              <a:rPr lang="en-US" smtClean="0"/>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698506" y="266702"/>
            <a:ext cx="10795086" cy="863607"/>
          </a:xfrm>
        </p:spPr>
        <p:txBody>
          <a:bodyPr vert="horz" lIns="0" tIns="0" rIns="0" bIns="0" rtlCol="0" anchor="ctr">
            <a:normAutofit/>
          </a:bodyPr>
          <a:lstStyle>
            <a:lvl1pPr algn="l">
              <a:defRPr lang="en-US" dirty="0">
                <a:solidFill>
                  <a:schemeClr val="lt1">
                    <a:lumMod val="100000"/>
                  </a:schemeClr>
                </a:solidFill>
                <a:latin typeface="+mj-lt"/>
                <a:sym typeface="Arial" panose="020B0604020202020204" pitchFamily="34" charset="0"/>
              </a:defRPr>
            </a:lvl1pPr>
          </a:lstStyle>
          <a:p>
            <a:pPr lvl="0"/>
            <a:r>
              <a:rPr lang="en-US" dirty="0">
                <a:latin typeface="+mj-lt"/>
              </a:rPr>
              <a:t>Click to add title</a:t>
            </a:r>
            <a:endParaRPr lang="en-US" dirty="0"/>
          </a:p>
        </p:txBody>
      </p:sp>
      <p:sp>
        <p:nvSpPr>
          <p:cNvPr id="3" name="文本占位符 2"/>
          <p:cNvSpPr>
            <a:spLocks noGrp="1"/>
          </p:cNvSpPr>
          <p:nvPr>
            <p:ph type="body" idx="1" hasCustomPrompt="1"/>
            <p:custDataLst>
              <p:tags r:id="rId3"/>
            </p:custDataLst>
          </p:nvPr>
        </p:nvSpPr>
        <p:spPr>
          <a:xfrm>
            <a:off x="695960" y="1301750"/>
            <a:ext cx="5323840" cy="411303"/>
          </a:xfrm>
        </p:spPr>
        <p:txBody>
          <a:bodyPr anchor="b"/>
          <a:lstStyle>
            <a:lvl1pPr marL="0" indent="0">
              <a:buNone/>
              <a:defRPr sz="2400" b="1">
                <a:solidFill>
                  <a:schemeClr val="lt1">
                    <a:lumMod val="100000"/>
                  </a:schemeClr>
                </a:solidFill>
                <a:latin typeface="+mj-lt"/>
                <a:sym typeface="Arial" panose="020B0604020202020204" pitchFamily="34" charset="0"/>
              </a:defRPr>
            </a:lvl1pPr>
            <a:lvl2pPr marL="457200" indent="0">
              <a:buNone/>
              <a:defRPr sz="2000" b="1">
                <a:latin typeface="+mj-lt"/>
              </a:defRPr>
            </a:lvl2pPr>
            <a:lvl3pPr marL="914400" indent="0">
              <a:buNone/>
              <a:defRPr sz="1800" b="1">
                <a:latin typeface="+mj-lt"/>
              </a:defRPr>
            </a:lvl3pPr>
            <a:lvl4pPr marL="1371600" indent="0">
              <a:buNone/>
              <a:defRPr sz="1600" b="1">
                <a:latin typeface="+mj-lt"/>
              </a:defRPr>
            </a:lvl4pPr>
            <a:lvl5pPr marL="1828800" indent="0">
              <a:buNone/>
              <a:defRPr sz="1600" b="1">
                <a:latin typeface="+mj-lt"/>
              </a:defRPr>
            </a:lvl5pPr>
            <a:lvl6pPr marL="2286000" indent="0">
              <a:buNone/>
              <a:defRPr sz="1600" b="1">
                <a:latin typeface="+mj-lt"/>
              </a:defRPr>
            </a:lvl6pPr>
            <a:lvl7pPr marL="2743200" indent="0">
              <a:buNone/>
              <a:defRPr sz="1600" b="1">
                <a:latin typeface="+mj-lt"/>
              </a:defRPr>
            </a:lvl7pPr>
            <a:lvl8pPr marL="3200400" indent="0">
              <a:buNone/>
              <a:defRPr sz="1600" b="1">
                <a:latin typeface="+mj-lt"/>
              </a:defRPr>
            </a:lvl8pPr>
            <a:lvl9pPr marL="3657600" indent="0">
              <a:buNone/>
              <a:defRPr sz="1600" b="1">
                <a:latin typeface="+mj-lt"/>
              </a:defRPr>
            </a:lvl9pPr>
          </a:lstStyle>
          <a:p>
            <a:pPr lvl="0"/>
            <a:r>
              <a:rPr lang="en-US" dirty="0">
                <a:latin typeface="+mj-lt"/>
              </a:rPr>
              <a:t>Click to add text</a:t>
            </a:r>
            <a:endParaRPr lang="en-US" dirty="0"/>
          </a:p>
        </p:txBody>
      </p:sp>
      <p:sp>
        <p:nvSpPr>
          <p:cNvPr id="4" name="内容占位符 3"/>
          <p:cNvSpPr>
            <a:spLocks noGrp="1"/>
          </p:cNvSpPr>
          <p:nvPr>
            <p:ph sz="half" idx="2" hasCustomPrompt="1"/>
            <p:custDataLst>
              <p:tags r:id="rId4"/>
            </p:custDataLst>
          </p:nvPr>
        </p:nvSpPr>
        <p:spPr>
          <a:xfrm>
            <a:off x="695960" y="1875099"/>
            <a:ext cx="5323840" cy="4300276"/>
          </a:xfrm>
        </p:spPr>
        <p:txBody>
          <a:bodyPr/>
          <a:lstStyle>
            <a:lvl1pPr>
              <a:defRPr sz="1800">
                <a:solidFill>
                  <a:schemeClr val="lt1">
                    <a:lumMod val="100000"/>
                  </a:schemeClr>
                </a:solidFill>
                <a:latin typeface="+mn-lt"/>
                <a:sym typeface="Arial" panose="020B0604020202020204" pitchFamily="34" charset="0"/>
              </a:defRPr>
            </a:lvl1pPr>
            <a:lvl2pPr>
              <a:defRPr sz="1600">
                <a:solidFill>
                  <a:schemeClr val="lt1">
                    <a:lumMod val="100000"/>
                  </a:schemeClr>
                </a:solidFill>
                <a:latin typeface="+mn-lt"/>
              </a:defRPr>
            </a:lvl2pPr>
            <a:lvl3pPr>
              <a:defRPr sz="1400">
                <a:solidFill>
                  <a:schemeClr val="lt1">
                    <a:lumMod val="100000"/>
                  </a:schemeClr>
                </a:solidFill>
                <a:latin typeface="+mn-lt"/>
              </a:defRPr>
            </a:lvl3pPr>
            <a:lvl4pPr>
              <a:defRPr sz="1200">
                <a:solidFill>
                  <a:schemeClr val="lt1">
                    <a:lumMod val="100000"/>
                  </a:schemeClr>
                </a:solidFill>
                <a:latin typeface="+mn-lt"/>
              </a:defRPr>
            </a:lvl4pPr>
            <a:lvl5pPr>
              <a:defRPr sz="1200">
                <a:solidFill>
                  <a:schemeClr val="lt1">
                    <a:lumMod val="100000"/>
                  </a:schemeClr>
                </a:solidFill>
                <a:latin typeface="+mn-lt"/>
              </a:defRPr>
            </a:lvl5pPr>
          </a:lstStyle>
          <a:p>
            <a:pPr lvl="0"/>
            <a:r>
              <a:rPr lang="en-US" dirty="0">
                <a:latin typeface="+mn-lt"/>
              </a:rPr>
              <a:t>Click to add text</a:t>
            </a:r>
            <a:endParaRPr lang="en-US" dirty="0"/>
          </a:p>
        </p:txBody>
      </p:sp>
      <p:sp>
        <p:nvSpPr>
          <p:cNvPr id="5" name="文本占位符 4"/>
          <p:cNvSpPr>
            <a:spLocks noGrp="1"/>
          </p:cNvSpPr>
          <p:nvPr>
            <p:ph type="body" sz="quarter" idx="3" hasCustomPrompt="1"/>
            <p:custDataLst>
              <p:tags r:id="rId5"/>
            </p:custDataLst>
          </p:nvPr>
        </p:nvSpPr>
        <p:spPr>
          <a:xfrm>
            <a:off x="6172200" y="1301750"/>
            <a:ext cx="5323840" cy="411303"/>
          </a:xfrm>
        </p:spPr>
        <p:txBody>
          <a:bodyPr anchor="b"/>
          <a:lstStyle>
            <a:lvl1pPr marL="0" indent="0">
              <a:buNone/>
              <a:defRPr sz="2400" b="1">
                <a:solidFill>
                  <a:schemeClr val="lt1">
                    <a:lumMod val="100000"/>
                  </a:schemeClr>
                </a:solidFill>
                <a:latin typeface="+mj-lt"/>
                <a:sym typeface="Arial" panose="020B0604020202020204" pitchFamily="34" charset="0"/>
              </a:defRPr>
            </a:lvl1pPr>
            <a:lvl2pPr marL="457200" indent="0">
              <a:buNone/>
              <a:defRPr sz="2000" b="1">
                <a:latin typeface="+mj-lt"/>
              </a:defRPr>
            </a:lvl2pPr>
            <a:lvl3pPr marL="914400" indent="0">
              <a:buNone/>
              <a:defRPr sz="1800" b="1">
                <a:latin typeface="+mj-lt"/>
              </a:defRPr>
            </a:lvl3pPr>
            <a:lvl4pPr marL="1371600" indent="0">
              <a:buNone/>
              <a:defRPr sz="1600" b="1">
                <a:latin typeface="+mj-lt"/>
              </a:defRPr>
            </a:lvl4pPr>
            <a:lvl5pPr marL="1828800" indent="0">
              <a:buNone/>
              <a:defRPr sz="1600" b="1">
                <a:latin typeface="+mj-lt"/>
              </a:defRPr>
            </a:lvl5pPr>
            <a:lvl6pPr marL="2286000" indent="0">
              <a:buNone/>
              <a:defRPr sz="1600" b="1">
                <a:latin typeface="+mj-lt"/>
              </a:defRPr>
            </a:lvl6pPr>
            <a:lvl7pPr marL="2743200" indent="0">
              <a:buNone/>
              <a:defRPr sz="1600" b="1">
                <a:latin typeface="+mj-lt"/>
              </a:defRPr>
            </a:lvl7pPr>
            <a:lvl8pPr marL="3200400" indent="0">
              <a:buNone/>
              <a:defRPr sz="1600" b="1">
                <a:latin typeface="+mj-lt"/>
              </a:defRPr>
            </a:lvl8pPr>
            <a:lvl9pPr marL="3657600" indent="0">
              <a:buNone/>
              <a:defRPr sz="1600" b="1">
                <a:latin typeface="+mj-lt"/>
              </a:defRPr>
            </a:lvl9pPr>
          </a:lstStyle>
          <a:p>
            <a:pPr lvl="0"/>
            <a:r>
              <a:rPr lang="en-US" dirty="0">
                <a:latin typeface="+mj-lt"/>
              </a:rPr>
              <a:t>Click to add text</a:t>
            </a:r>
            <a:endParaRPr lang="en-US" dirty="0"/>
          </a:p>
        </p:txBody>
      </p:sp>
      <p:sp>
        <p:nvSpPr>
          <p:cNvPr id="6" name="内容占位符 5"/>
          <p:cNvSpPr>
            <a:spLocks noGrp="1"/>
          </p:cNvSpPr>
          <p:nvPr>
            <p:ph sz="quarter" idx="4" hasCustomPrompt="1"/>
            <p:custDataLst>
              <p:tags r:id="rId6"/>
            </p:custDataLst>
          </p:nvPr>
        </p:nvSpPr>
        <p:spPr>
          <a:xfrm>
            <a:off x="6172200" y="1875099"/>
            <a:ext cx="5323840" cy="4300276"/>
          </a:xfrm>
        </p:spPr>
        <p:txBody>
          <a:bodyPr/>
          <a:lstStyle>
            <a:lvl1pPr>
              <a:defRPr sz="1800">
                <a:solidFill>
                  <a:schemeClr val="lt1">
                    <a:lumMod val="100000"/>
                  </a:schemeClr>
                </a:solidFill>
                <a:latin typeface="+mn-lt"/>
                <a:sym typeface="Arial" panose="020B0604020202020204" pitchFamily="34" charset="0"/>
              </a:defRPr>
            </a:lvl1pPr>
            <a:lvl2pPr>
              <a:defRPr sz="1600">
                <a:solidFill>
                  <a:schemeClr val="lt1">
                    <a:lumMod val="100000"/>
                  </a:schemeClr>
                </a:solidFill>
                <a:latin typeface="+mn-lt"/>
              </a:defRPr>
            </a:lvl2pPr>
            <a:lvl3pPr>
              <a:defRPr sz="1400">
                <a:solidFill>
                  <a:schemeClr val="lt1">
                    <a:lumMod val="100000"/>
                  </a:schemeClr>
                </a:solidFill>
                <a:latin typeface="+mn-lt"/>
              </a:defRPr>
            </a:lvl3pPr>
            <a:lvl4pPr>
              <a:defRPr sz="1200">
                <a:solidFill>
                  <a:schemeClr val="lt1">
                    <a:lumMod val="100000"/>
                  </a:schemeClr>
                </a:solidFill>
                <a:latin typeface="+mn-lt"/>
              </a:defRPr>
            </a:lvl4pPr>
            <a:lvl5pPr>
              <a:defRPr sz="1200">
                <a:solidFill>
                  <a:schemeClr val="lt1">
                    <a:lumMod val="100000"/>
                  </a:schemeClr>
                </a:solidFill>
                <a:latin typeface="+mn-lt"/>
              </a:defRPr>
            </a:lvl5pPr>
          </a:lstStyle>
          <a:p>
            <a:pPr lvl="0"/>
            <a:r>
              <a:rPr lang="en-US" dirty="0">
                <a:latin typeface="+mn-lt"/>
              </a:rPr>
              <a:t>Click to add text</a:t>
            </a:r>
            <a:endParaRPr lang="en-US" dirty="0"/>
          </a:p>
        </p:txBody>
      </p:sp>
      <p:sp>
        <p:nvSpPr>
          <p:cNvPr id="7" name="日期占位符 6"/>
          <p:cNvSpPr>
            <a:spLocks noGrp="1"/>
          </p:cNvSpPr>
          <p:nvPr>
            <p:ph type="dt" sz="half" idx="10"/>
            <p:custDataLst>
              <p:tags r:id="rId7"/>
            </p:custDataLst>
          </p:nvPr>
        </p:nvSpPr>
        <p:spPr/>
        <p:txBody>
          <a:bodyPr/>
          <a:lstStyle>
            <a:lvl1pPr>
              <a:defRPr>
                <a:latin typeface="+mn-lt"/>
                <a:sym typeface="Arial" panose="020B0604020202020204" pitchFamily="34" charset="0"/>
              </a:defRPr>
            </a:lvl1pPr>
          </a:lstStyle>
          <a:p>
            <a:r>
              <a:rPr lang="en-US"/>
              <a:t>Date Area</a:t>
            </a:r>
            <a:endParaRPr lang="en-US"/>
          </a:p>
        </p:txBody>
      </p:sp>
      <p:sp>
        <p:nvSpPr>
          <p:cNvPr id="8" name="页脚占位符 7"/>
          <p:cNvSpPr>
            <a:spLocks noGrp="1"/>
          </p:cNvSpPr>
          <p:nvPr>
            <p:ph type="ftr" sz="quarter" idx="11"/>
            <p:custDataLst>
              <p:tags r:id="rId8"/>
            </p:custDataLst>
          </p:nvPr>
        </p:nvSpPr>
        <p:spPr/>
        <p:txBody>
          <a:bodyPr/>
          <a:lstStyle>
            <a:lvl1pPr>
              <a:defRPr>
                <a:latin typeface="+mn-lt"/>
                <a:sym typeface="Arial" panose="020B0604020202020204" pitchFamily="34" charset="0"/>
              </a:defRPr>
            </a:lvl1pPr>
          </a:lstStyle>
          <a:p>
            <a:endParaRPr lang="en-US"/>
          </a:p>
        </p:txBody>
      </p:sp>
      <p:sp>
        <p:nvSpPr>
          <p:cNvPr id="9" name="灯片编号占位符 8"/>
          <p:cNvSpPr>
            <a:spLocks noGrp="1"/>
          </p:cNvSpPr>
          <p:nvPr>
            <p:ph type="sldNum" sz="quarter" idx="12"/>
            <p:custDataLst>
              <p:tags r:id="rId9"/>
            </p:custDataLst>
          </p:nvPr>
        </p:nvSpPr>
        <p:spPr/>
        <p:txBody>
          <a:bodyPr/>
          <a:lstStyle>
            <a:lvl1pPr>
              <a:defRPr>
                <a:latin typeface="+mn-lt"/>
                <a:sym typeface="Arial" panose="020B0604020202020204" pitchFamily="34" charset="0"/>
              </a:defRPr>
            </a:lvl1pPr>
          </a:lstStyle>
          <a:p>
            <a:fld id="{BE5F26B5-172A-4DC2-B0B7-181CFC56B87C}" type="slidenum">
              <a:rPr lang="en-US" smtClean="0"/>
            </a:fld>
            <a:endParaRPr 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p:txBody>
          <a:bodyPr/>
          <a:lstStyle>
            <a:lvl1pPr algn="l">
              <a:defRPr>
                <a:solidFill>
                  <a:schemeClr val="lt1">
                    <a:lumMod val="100000"/>
                  </a:schemeClr>
                </a:solidFill>
                <a:latin typeface="+mj-lt"/>
                <a:sym typeface="Arial" panose="020B0604020202020204" pitchFamily="34" charset="0"/>
              </a:defRPr>
            </a:lvl1pPr>
          </a:lstStyle>
          <a:p>
            <a:r>
              <a:rPr lang="en-US" dirty="0">
                <a:latin typeface="+mj-lt"/>
              </a:rPr>
              <a:t>Click to add title</a:t>
            </a:r>
            <a:endParaRPr lang="en-US" dirty="0"/>
          </a:p>
        </p:txBody>
      </p:sp>
      <p:sp>
        <p:nvSpPr>
          <p:cNvPr id="3" name="日期占位符 2"/>
          <p:cNvSpPr>
            <a:spLocks noGrp="1"/>
          </p:cNvSpPr>
          <p:nvPr>
            <p:ph type="dt" sz="half" idx="10"/>
            <p:custDataLst>
              <p:tags r:id="rId3"/>
            </p:custDataLst>
          </p:nvPr>
        </p:nvSpPr>
        <p:spPr/>
        <p:txBody>
          <a:bodyPr/>
          <a:lstStyle>
            <a:lvl1pPr>
              <a:defRPr>
                <a:latin typeface="+mn-lt"/>
                <a:sym typeface="Arial" panose="020B0604020202020204" pitchFamily="34" charset="0"/>
              </a:defRPr>
            </a:lvl1pPr>
          </a:lstStyle>
          <a:p>
            <a:r>
              <a:rPr lang="en-US"/>
              <a:t>Date Area</a:t>
            </a:r>
            <a:endParaRPr lang="en-US"/>
          </a:p>
        </p:txBody>
      </p:sp>
      <p:sp>
        <p:nvSpPr>
          <p:cNvPr id="4" name="页脚占位符 3"/>
          <p:cNvSpPr>
            <a:spLocks noGrp="1"/>
          </p:cNvSpPr>
          <p:nvPr>
            <p:ph type="ftr" sz="quarter" idx="11"/>
            <p:custDataLst>
              <p:tags r:id="rId4"/>
            </p:custDataLst>
          </p:nvPr>
        </p:nvSpPr>
        <p:spPr/>
        <p:txBody>
          <a:bodyPr/>
          <a:lstStyle>
            <a:lvl1pPr>
              <a:defRPr>
                <a:latin typeface="+mn-lt"/>
                <a:sym typeface="Arial" panose="020B0604020202020204" pitchFamily="34" charset="0"/>
              </a:defRPr>
            </a:lvl1pPr>
          </a:lstStyle>
          <a:p>
            <a:endParaRPr lang="en-US"/>
          </a:p>
        </p:txBody>
      </p:sp>
      <p:sp>
        <p:nvSpPr>
          <p:cNvPr id="5" name="灯片编号占位符 4"/>
          <p:cNvSpPr>
            <a:spLocks noGrp="1"/>
          </p:cNvSpPr>
          <p:nvPr>
            <p:ph type="sldNum" sz="quarter" idx="12"/>
            <p:custDataLst>
              <p:tags r:id="rId5"/>
            </p:custDataLst>
          </p:nvPr>
        </p:nvSpPr>
        <p:spPr/>
        <p:txBody>
          <a:bodyPr/>
          <a:lstStyle>
            <a:lvl1pPr>
              <a:defRPr>
                <a:latin typeface="+mn-lt"/>
                <a:sym typeface="Arial" panose="020B0604020202020204" pitchFamily="34" charset="0"/>
              </a:defRPr>
            </a:lvl1pPr>
          </a:lstStyle>
          <a:p>
            <a:fld id="{BE5F26B5-172A-4DC2-B0B7-181CFC56B87C}" type="slidenum">
              <a:rPr lang="en-US" smtClean="0"/>
            </a:fld>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lvl1pPr>
              <a:defRPr>
                <a:latin typeface="+mn-lt"/>
                <a:sym typeface="Arial" panose="020B0604020202020204" pitchFamily="34" charset="0"/>
              </a:defRPr>
            </a:lvl1pPr>
          </a:lstStyle>
          <a:p>
            <a:r>
              <a:rPr lang="en-US"/>
              <a:t>Date Area</a:t>
            </a:r>
            <a:endParaRPr lang="en-US"/>
          </a:p>
        </p:txBody>
      </p:sp>
      <p:sp>
        <p:nvSpPr>
          <p:cNvPr id="3" name="页脚占位符 2"/>
          <p:cNvSpPr>
            <a:spLocks noGrp="1"/>
          </p:cNvSpPr>
          <p:nvPr>
            <p:ph type="ftr" sz="quarter" idx="11"/>
            <p:custDataLst>
              <p:tags r:id="rId3"/>
            </p:custDataLst>
          </p:nvPr>
        </p:nvSpPr>
        <p:spPr/>
        <p:txBody>
          <a:bodyPr/>
          <a:lstStyle>
            <a:lvl1pPr>
              <a:defRPr>
                <a:latin typeface="+mn-lt"/>
                <a:sym typeface="Arial" panose="020B0604020202020204" pitchFamily="34" charset="0"/>
              </a:defRPr>
            </a:lvl1pPr>
          </a:lstStyle>
          <a:p>
            <a:endParaRPr lang="en-US"/>
          </a:p>
        </p:txBody>
      </p:sp>
      <p:sp>
        <p:nvSpPr>
          <p:cNvPr id="4" name="灯片编号占位符 3"/>
          <p:cNvSpPr>
            <a:spLocks noGrp="1"/>
          </p:cNvSpPr>
          <p:nvPr>
            <p:ph type="sldNum" sz="quarter" idx="12"/>
            <p:custDataLst>
              <p:tags r:id="rId4"/>
            </p:custDataLst>
          </p:nvPr>
        </p:nvSpPr>
        <p:spPr/>
        <p:txBody>
          <a:bodyPr/>
          <a:lstStyle>
            <a:lvl1pPr>
              <a:defRPr>
                <a:latin typeface="+mn-lt"/>
                <a:sym typeface="Arial" panose="020B0604020202020204" pitchFamily="34" charset="0"/>
              </a:defRPr>
            </a:lvl1pPr>
          </a:lstStyle>
          <a:p>
            <a:fld id="{BE5F26B5-172A-4DC2-B0B7-181CFC56B87C}"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tent Only">
    <p:spTree>
      <p:nvGrpSpPr>
        <p:cNvPr id="1" name=""/>
        <p:cNvGrpSpPr/>
        <p:nvPr/>
      </p:nvGrpSpPr>
      <p:grpSpPr>
        <a:xfrm>
          <a:off x="0" y="0"/>
          <a:ext cx="0" cy="0"/>
          <a:chOff x="0" y="0"/>
          <a:chExt cx="0" cy="0"/>
        </a:xfrm>
      </p:grpSpPr>
      <p:sp>
        <p:nvSpPr>
          <p:cNvPr id="3" name="内容占位符 1"/>
          <p:cNvSpPr>
            <a:spLocks noGrp="1"/>
          </p:cNvSpPr>
          <p:nvPr>
            <p:ph idx="1" hasCustomPrompt="1"/>
            <p:custDataLst>
              <p:tags r:id="rId2"/>
            </p:custDataLst>
          </p:nvPr>
        </p:nvSpPr>
        <p:spPr>
          <a:xfrm>
            <a:off x="695960" y="360045"/>
            <a:ext cx="10801985" cy="5817870"/>
          </a:xfrm>
        </p:spPr>
        <p:txBody>
          <a:bodyPr/>
          <a:lstStyle>
            <a:lvl1pPr>
              <a:defRPr sz="1800">
                <a:solidFill>
                  <a:schemeClr val="lt1">
                    <a:lumMod val="100000"/>
                  </a:schemeClr>
                </a:solidFill>
                <a:latin typeface="+mn-lt"/>
                <a:sym typeface="Arial" panose="020B0604020202020204" pitchFamily="34" charset="0"/>
              </a:defRPr>
            </a:lvl1pPr>
            <a:lvl2pPr>
              <a:defRPr sz="1600">
                <a:solidFill>
                  <a:schemeClr val="lt1">
                    <a:lumMod val="100000"/>
                  </a:schemeClr>
                </a:solidFill>
                <a:latin typeface="+mn-lt"/>
              </a:defRPr>
            </a:lvl2pPr>
            <a:lvl3pPr>
              <a:defRPr sz="1400">
                <a:solidFill>
                  <a:schemeClr val="lt1">
                    <a:lumMod val="100000"/>
                  </a:schemeClr>
                </a:solidFill>
                <a:latin typeface="+mn-lt"/>
              </a:defRPr>
            </a:lvl3pPr>
            <a:lvl4pPr>
              <a:defRPr sz="1200">
                <a:solidFill>
                  <a:schemeClr val="lt1">
                    <a:lumMod val="100000"/>
                  </a:schemeClr>
                </a:solidFill>
                <a:latin typeface="+mn-lt"/>
              </a:defRPr>
            </a:lvl4pPr>
            <a:lvl5pPr>
              <a:defRPr sz="1200">
                <a:solidFill>
                  <a:schemeClr val="lt1">
                    <a:lumMod val="100000"/>
                  </a:schemeClr>
                </a:solidFill>
                <a:latin typeface="+mn-lt"/>
              </a:defRPr>
            </a:lvl5pPr>
          </a:lstStyle>
          <a:p>
            <a:pPr lvl="0"/>
            <a:r>
              <a:rPr lang="en-US" dirty="0">
                <a:latin typeface="+mn-lt"/>
              </a:rPr>
              <a:t>Click to add text</a:t>
            </a:r>
            <a:endParaRPr lang="en-US" dirty="0"/>
          </a:p>
        </p:txBody>
      </p:sp>
      <p:sp>
        <p:nvSpPr>
          <p:cNvPr id="4" name="日期占位符 2"/>
          <p:cNvSpPr>
            <a:spLocks noGrp="1"/>
          </p:cNvSpPr>
          <p:nvPr>
            <p:ph type="dt" sz="half" idx="10"/>
            <p:custDataLst>
              <p:tags r:id="rId3"/>
            </p:custDataLst>
          </p:nvPr>
        </p:nvSpPr>
        <p:spPr/>
        <p:txBody>
          <a:bodyPr/>
          <a:lstStyle>
            <a:lvl1pPr>
              <a:defRPr>
                <a:latin typeface="+mn-lt"/>
                <a:sym typeface="Arial" panose="020B0604020202020204" pitchFamily="34" charset="0"/>
              </a:defRPr>
            </a:lvl1pPr>
          </a:lstStyle>
          <a:p>
            <a:r>
              <a:rPr lang="en-US"/>
              <a:t>Date Area</a:t>
            </a:r>
            <a:endParaRPr lang="en-US"/>
          </a:p>
        </p:txBody>
      </p:sp>
      <p:sp>
        <p:nvSpPr>
          <p:cNvPr id="5" name="页脚占位符 3"/>
          <p:cNvSpPr>
            <a:spLocks noGrp="1"/>
          </p:cNvSpPr>
          <p:nvPr>
            <p:ph type="ftr" sz="quarter" idx="11"/>
            <p:custDataLst>
              <p:tags r:id="rId4"/>
            </p:custDataLst>
          </p:nvPr>
        </p:nvSpPr>
        <p:spPr/>
        <p:txBody>
          <a:bodyPr/>
          <a:lstStyle>
            <a:lvl1pPr>
              <a:defRPr>
                <a:latin typeface="+mn-lt"/>
                <a:sym typeface="Arial" panose="020B0604020202020204" pitchFamily="34" charset="0"/>
              </a:defRPr>
            </a:lvl1pPr>
          </a:lstStyle>
          <a:p>
            <a:endParaRPr lang="en-US"/>
          </a:p>
        </p:txBody>
      </p:sp>
      <p:sp>
        <p:nvSpPr>
          <p:cNvPr id="6" name="灯片编号占位符 4"/>
          <p:cNvSpPr>
            <a:spLocks noGrp="1"/>
          </p:cNvSpPr>
          <p:nvPr>
            <p:ph type="sldNum" sz="quarter" idx="12"/>
            <p:custDataLst>
              <p:tags r:id="rId5"/>
            </p:custDataLst>
          </p:nvPr>
        </p:nvSpPr>
        <p:spPr/>
        <p:txBody>
          <a:bodyPr/>
          <a:lstStyle>
            <a:lvl1pPr>
              <a:defRPr>
                <a:latin typeface="+mn-lt"/>
                <a:sym typeface="Arial" panose="020B0604020202020204" pitchFamily="34" charset="0"/>
              </a:defRPr>
            </a:lvl1pPr>
          </a:lstStyle>
          <a:p>
            <a:fld id="{BE5F26B5-172A-4DC2-B0B7-181CFC56B87C}" type="slidenum">
              <a:rPr lang="en-US" smtClean="0"/>
            </a:fld>
            <a:endParaRPr 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698506" y="266702"/>
            <a:ext cx="10795086" cy="863607"/>
          </a:xfrm>
        </p:spPr>
        <p:txBody>
          <a:bodyPr/>
          <a:lstStyle>
            <a:lvl1pPr algn="l">
              <a:defRPr>
                <a:solidFill>
                  <a:schemeClr val="lt1">
                    <a:lumMod val="100000"/>
                  </a:schemeClr>
                </a:solidFill>
                <a:latin typeface="+mj-lt"/>
                <a:sym typeface="Arial" panose="020B0604020202020204" pitchFamily="34" charset="0"/>
              </a:defRPr>
            </a:lvl1pPr>
          </a:lstStyle>
          <a:p>
            <a:r>
              <a:rPr lang="en-US" dirty="0">
                <a:latin typeface="+mj-lt"/>
              </a:rPr>
              <a:t>Click to add title</a:t>
            </a:r>
            <a:endParaRPr lang="en-US" dirty="0"/>
          </a:p>
        </p:txBody>
      </p:sp>
      <p:sp>
        <p:nvSpPr>
          <p:cNvPr id="3" name="文本占位符 2"/>
          <p:cNvSpPr>
            <a:spLocks noGrp="1"/>
          </p:cNvSpPr>
          <p:nvPr>
            <p:ph type="body" idx="1" hasCustomPrompt="1"/>
            <p:custDataLst>
              <p:tags r:id="rId3"/>
            </p:custDataLst>
          </p:nvPr>
        </p:nvSpPr>
        <p:spPr>
          <a:xfrm>
            <a:off x="695960" y="1301750"/>
            <a:ext cx="10798810" cy="539750"/>
          </a:xfrm>
        </p:spPr>
        <p:txBody>
          <a:bodyPr anchor="t"/>
          <a:lstStyle>
            <a:lvl1pPr marL="0" indent="0">
              <a:buNone/>
              <a:defRPr sz="2400" b="0">
                <a:solidFill>
                  <a:schemeClr val="lt1">
                    <a:lumMod val="100000"/>
                  </a:schemeClr>
                </a:solidFill>
                <a:latin typeface="+mj-lt"/>
                <a:sym typeface="Arial" panose="020B0604020202020204" pitchFamily="34" charset="0"/>
              </a:defRPr>
            </a:lvl1pPr>
            <a:lvl2pPr marL="457200" indent="0">
              <a:buNone/>
              <a:defRPr sz="2000" b="1">
                <a:latin typeface="+mj-lt"/>
              </a:defRPr>
            </a:lvl2pPr>
            <a:lvl3pPr marL="914400" indent="0">
              <a:buNone/>
              <a:defRPr sz="1800" b="1">
                <a:latin typeface="+mj-lt"/>
              </a:defRPr>
            </a:lvl3pPr>
            <a:lvl4pPr marL="1371600" indent="0">
              <a:buNone/>
              <a:defRPr sz="1600" b="1">
                <a:latin typeface="+mj-lt"/>
              </a:defRPr>
            </a:lvl4pPr>
            <a:lvl5pPr marL="1828800" indent="0">
              <a:buNone/>
              <a:defRPr sz="1600" b="1">
                <a:latin typeface="+mj-lt"/>
              </a:defRPr>
            </a:lvl5pPr>
            <a:lvl6pPr marL="2286000" indent="0">
              <a:buNone/>
              <a:defRPr sz="1600" b="1">
                <a:latin typeface="+mj-lt"/>
              </a:defRPr>
            </a:lvl6pPr>
            <a:lvl7pPr marL="2743200" indent="0">
              <a:buNone/>
              <a:defRPr sz="1600" b="1">
                <a:latin typeface="+mj-lt"/>
              </a:defRPr>
            </a:lvl7pPr>
            <a:lvl8pPr marL="3200400" indent="0">
              <a:buNone/>
              <a:defRPr sz="1600" b="1">
                <a:latin typeface="+mj-lt"/>
              </a:defRPr>
            </a:lvl8pPr>
            <a:lvl9pPr marL="3657600" indent="0">
              <a:buNone/>
              <a:defRPr sz="1600" b="1">
                <a:latin typeface="+mj-lt"/>
              </a:defRPr>
            </a:lvl9pPr>
          </a:lstStyle>
          <a:p>
            <a:r>
              <a:rPr lang="en-US" dirty="0">
                <a:latin typeface="+mj-lt"/>
              </a:rPr>
              <a:t>Click to add text</a:t>
            </a:r>
            <a:endParaRPr lang="en-US" dirty="0"/>
          </a:p>
        </p:txBody>
      </p:sp>
      <p:sp>
        <p:nvSpPr>
          <p:cNvPr id="7" name="日期占位符 3"/>
          <p:cNvSpPr>
            <a:spLocks noGrp="1"/>
          </p:cNvSpPr>
          <p:nvPr>
            <p:ph type="dt" sz="half" idx="10"/>
            <p:custDataLst>
              <p:tags r:id="rId4"/>
            </p:custDataLst>
          </p:nvPr>
        </p:nvSpPr>
        <p:spPr/>
        <p:txBody>
          <a:bodyPr/>
          <a:lstStyle>
            <a:lvl1pPr>
              <a:defRPr>
                <a:latin typeface="+mn-lt"/>
                <a:sym typeface="Arial" panose="020B0604020202020204" pitchFamily="34" charset="0"/>
              </a:defRPr>
            </a:lvl1pPr>
          </a:lstStyle>
          <a:p>
            <a:r>
              <a:rPr lang="en-US"/>
              <a:t>Date Area</a:t>
            </a:r>
            <a:endParaRPr lang="en-US"/>
          </a:p>
        </p:txBody>
      </p:sp>
      <p:sp>
        <p:nvSpPr>
          <p:cNvPr id="8" name="页脚占位符 4"/>
          <p:cNvSpPr>
            <a:spLocks noGrp="1"/>
          </p:cNvSpPr>
          <p:nvPr>
            <p:ph type="ftr" sz="quarter" idx="11"/>
            <p:custDataLst>
              <p:tags r:id="rId5"/>
            </p:custDataLst>
          </p:nvPr>
        </p:nvSpPr>
        <p:spPr/>
        <p:txBody>
          <a:bodyPr/>
          <a:lstStyle>
            <a:lvl1pPr>
              <a:defRPr>
                <a:latin typeface="+mn-lt"/>
                <a:sym typeface="Arial" panose="020B0604020202020204" pitchFamily="34" charset="0"/>
              </a:defRPr>
            </a:lvl1pPr>
          </a:lstStyle>
          <a:p>
            <a:endParaRPr lang="en-US"/>
          </a:p>
        </p:txBody>
      </p:sp>
      <p:sp>
        <p:nvSpPr>
          <p:cNvPr id="9" name="灯片编号占位符 5"/>
          <p:cNvSpPr>
            <a:spLocks noGrp="1"/>
          </p:cNvSpPr>
          <p:nvPr>
            <p:ph type="sldNum" sz="quarter" idx="12"/>
            <p:custDataLst>
              <p:tags r:id="rId6"/>
            </p:custDataLst>
          </p:nvPr>
        </p:nvSpPr>
        <p:spPr/>
        <p:txBody>
          <a:bodyPr/>
          <a:lstStyle>
            <a:lvl1pPr>
              <a:defRPr>
                <a:latin typeface="+mn-lt"/>
                <a:sym typeface="Arial" panose="020B0604020202020204" pitchFamily="34" charset="0"/>
              </a:defRPr>
            </a:lvl1pPr>
          </a:lstStyle>
          <a:p>
            <a:fld id="{BE5F26B5-172A-4DC2-B0B7-181CFC56B87C}" type="slidenum">
              <a:rPr lang="en-US" smtClean="0"/>
            </a:fld>
            <a:endParaRPr 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showMasterSp="0" userDrawn="1">
  <p:cSld name="End Slide">
    <p:spTree>
      <p:nvGrpSpPr>
        <p:cNvPr id="1" name=""/>
        <p:cNvGrpSpPr/>
        <p:nvPr/>
      </p:nvGrpSpPr>
      <p:grpSpPr>
        <a:xfrm>
          <a:off x="0" y="0"/>
          <a:ext cx="0" cy="0"/>
          <a:chOff x="0" y="0"/>
          <a:chExt cx="0" cy="0"/>
        </a:xfrm>
      </p:grpSpPr>
      <p:pic>
        <p:nvPicPr>
          <p:cNvPr id="5" name="图片 4"/>
          <p:cNvPicPr>
            <a:picLocks noChangeAspect="1"/>
          </p:cNvPicPr>
          <p:nvPr userDrawn="1">
            <p:custDataLst>
              <p:tags r:id="rId2"/>
            </p:custDataLst>
          </p:nvPr>
        </p:nvPicPr>
        <p:blipFill>
          <a:blip r:embed="rId3">
            <a:duotone>
              <a:prstClr val="black"/>
              <a:schemeClr val="accent1">
                <a:tint val="45000"/>
                <a:satMod val="400000"/>
              </a:schemeClr>
            </a:duotone>
            <a:lum bright="12000" contrast="24000"/>
          </a:blip>
          <a:stretch>
            <a:fillRect/>
          </a:stretch>
        </p:blipFill>
        <p:spPr>
          <a:xfrm>
            <a:off x="0" y="0"/>
            <a:ext cx="12192000" cy="6857999"/>
          </a:xfrm>
          <a:prstGeom prst="rect">
            <a:avLst/>
          </a:prstGeom>
        </p:spPr>
      </p:pic>
      <p:sp>
        <p:nvSpPr>
          <p:cNvPr id="2" name="标题 1"/>
          <p:cNvSpPr>
            <a:spLocks noGrp="1"/>
          </p:cNvSpPr>
          <p:nvPr>
            <p:ph type="ctrTitle" hasCustomPrompt="1"/>
            <p:custDataLst>
              <p:tags r:id="rId4"/>
            </p:custDataLst>
          </p:nvPr>
        </p:nvSpPr>
        <p:spPr>
          <a:xfrm>
            <a:off x="838200" y="1216451"/>
            <a:ext cx="10515000" cy="1800000"/>
          </a:xfrm>
        </p:spPr>
        <p:txBody>
          <a:bodyPr anchor="b"/>
          <a:lstStyle>
            <a:lvl1pPr algn="ctr">
              <a:lnSpc>
                <a:spcPct val="100000"/>
              </a:lnSpc>
              <a:defRPr sz="6000">
                <a:solidFill>
                  <a:schemeClr val="lt1">
                    <a:lumMod val="100000"/>
                  </a:schemeClr>
                </a:solidFill>
                <a:latin typeface="+mj-lt"/>
                <a:sym typeface="Arial" panose="020B0604020202020204" pitchFamily="34" charset="0"/>
              </a:defRPr>
            </a:lvl1pPr>
          </a:lstStyle>
          <a:p>
            <a:r>
              <a:rPr lang="en-US" dirty="0">
                <a:latin typeface="+mj-lt"/>
              </a:rPr>
              <a:t>Click to add title</a:t>
            </a:r>
            <a:endParaRPr lang="en-US" dirty="0"/>
          </a:p>
        </p:txBody>
      </p:sp>
      <p:sp>
        <p:nvSpPr>
          <p:cNvPr id="24" name="署名占位符 10"/>
          <p:cNvSpPr>
            <a:spLocks noGrp="1"/>
          </p:cNvSpPr>
          <p:nvPr>
            <p:ph type="body" sz="quarter" idx="17" hasCustomPrompt="1"/>
            <p:custDataLst>
              <p:tags r:id="rId5"/>
            </p:custDataLst>
          </p:nvPr>
        </p:nvSpPr>
        <p:spPr>
          <a:xfrm>
            <a:off x="838165" y="3380249"/>
            <a:ext cx="10514400" cy="898647"/>
          </a:xfrm>
        </p:spPr>
        <p:txBody>
          <a:bodyPr anchor="t">
            <a:normAutofit/>
          </a:bodyPr>
          <a:lstStyle>
            <a:lvl1pPr marL="0" indent="0" algn="ctr">
              <a:lnSpc>
                <a:spcPct val="100000"/>
              </a:lnSpc>
              <a:buNone/>
              <a:defRPr sz="1800">
                <a:solidFill>
                  <a:schemeClr val="lt1">
                    <a:lumMod val="100000"/>
                  </a:schemeClr>
                </a:solidFill>
                <a:latin typeface="+mn-lt"/>
                <a:sym typeface="Arial" panose="020B0604020202020204" pitchFamily="34" charset="0"/>
              </a:defRPr>
            </a:lvl1pPr>
          </a:lstStyle>
          <a:p>
            <a:pPr lvl="0"/>
            <a:r>
              <a:rPr lang="en-US" dirty="0">
                <a:latin typeface="+mn-lt"/>
              </a:rPr>
              <a:t>Click to add text</a:t>
            </a:r>
            <a:endParaRPr lang="en-US" dirty="0"/>
          </a:p>
        </p:txBody>
      </p:sp>
      <p:sp>
        <p:nvSpPr>
          <p:cNvPr id="4" name="日期占位符 3"/>
          <p:cNvSpPr>
            <a:spLocks noGrp="1"/>
          </p:cNvSpPr>
          <p:nvPr>
            <p:ph type="dt" sz="half" idx="18"/>
            <p:custDataLst>
              <p:tags r:id="rId6"/>
            </p:custDataLst>
          </p:nvPr>
        </p:nvSpPr>
        <p:spPr/>
        <p:txBody>
          <a:bodyPr/>
          <a:lstStyle>
            <a:lvl1pPr>
              <a:defRPr>
                <a:latin typeface="+mn-lt"/>
                <a:sym typeface="Arial" panose="020B0604020202020204" pitchFamily="34" charset="0"/>
              </a:defRPr>
            </a:lvl1pPr>
          </a:lstStyle>
          <a:p>
            <a:r>
              <a:rPr lang="en-US"/>
              <a:t>Date Area</a:t>
            </a:r>
            <a:endParaRPr lang="en-US"/>
          </a:p>
        </p:txBody>
      </p:sp>
      <p:sp>
        <p:nvSpPr>
          <p:cNvPr id="6" name="页脚占位符 5"/>
          <p:cNvSpPr>
            <a:spLocks noGrp="1"/>
          </p:cNvSpPr>
          <p:nvPr>
            <p:ph type="ftr" sz="quarter" idx="19"/>
            <p:custDataLst>
              <p:tags r:id="rId7"/>
            </p:custDataLst>
          </p:nvPr>
        </p:nvSpPr>
        <p:spPr/>
        <p:txBody>
          <a:bodyPr/>
          <a:lstStyle>
            <a:lvl1pPr>
              <a:defRPr>
                <a:latin typeface="+mn-lt"/>
                <a:sym typeface="Arial" panose="020B0604020202020204" pitchFamily="34" charset="0"/>
              </a:defRPr>
            </a:lvl1pPr>
          </a:lstStyle>
          <a:p>
            <a:endParaRPr lang="en-US"/>
          </a:p>
        </p:txBody>
      </p:sp>
      <p:sp>
        <p:nvSpPr>
          <p:cNvPr id="7" name="灯片编号占位符 6"/>
          <p:cNvSpPr>
            <a:spLocks noGrp="1"/>
          </p:cNvSpPr>
          <p:nvPr>
            <p:ph type="sldNum" sz="quarter" idx="20"/>
            <p:custDataLst>
              <p:tags r:id="rId8"/>
            </p:custDataLst>
          </p:nvPr>
        </p:nvSpPr>
        <p:spPr/>
        <p:txBody>
          <a:bodyPr/>
          <a:lstStyle>
            <a:lvl1pPr>
              <a:defRPr>
                <a:latin typeface="+mn-lt"/>
                <a:sym typeface="Arial" panose="020B0604020202020204" pitchFamily="34" charset="0"/>
              </a:defRPr>
            </a:lvl1pPr>
          </a:lstStyle>
          <a:p>
            <a:fld id="{BE5F26B5-172A-4DC2-B0B7-181CFC56B87C}" type="slidenum">
              <a:rPr lang="en-US" smtClean="0"/>
            </a:fld>
            <a:endParaRPr 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Date Area</a:t>
            </a:r>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E5F26B5-172A-4DC2-B0B7-181CFC56B87C}" type="slidenum">
              <a:rPr lang="en-US" smtClean="0"/>
            </a:fld>
            <a:endParaRPr 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showMasterSp="0" userDrawn="1">
  <p:cSld name="Title Slide">
    <p:spTree>
      <p:nvGrpSpPr>
        <p:cNvPr id="1" name=""/>
        <p:cNvGrpSpPr/>
        <p:nvPr/>
      </p:nvGrpSpPr>
      <p:grpSpPr>
        <a:xfrm>
          <a:off x="0" y="0"/>
          <a:ext cx="0" cy="0"/>
          <a:chOff x="0" y="0"/>
          <a:chExt cx="0" cy="0"/>
        </a:xfrm>
      </p:grpSpPr>
      <p:sp>
        <p:nvSpPr>
          <p:cNvPr id="4" name="矩形 3"/>
          <p:cNvSpPr/>
          <p:nvPr userDrawn="1">
            <p:custDataLst>
              <p:tags r:id="rId2"/>
            </p:custDataLst>
          </p:nvPr>
        </p:nvSpPr>
        <p:spPr>
          <a:xfrm flipH="1" flipV="1">
            <a:off x="-1270" y="0"/>
            <a:ext cx="12191365" cy="6858000"/>
          </a:xfrm>
          <a:prstGeom prst="rect">
            <a:avLst/>
          </a:prstGeom>
          <a:gradFill>
            <a:gsLst>
              <a:gs pos="0">
                <a:schemeClr val="accent1"/>
              </a:gs>
              <a:gs pos="44000">
                <a:schemeClr val="accent2">
                  <a:lumMod val="60000"/>
                  <a:lumOff val="40000"/>
                </a:schemeClr>
              </a:gs>
              <a:gs pos="81000">
                <a:schemeClr val="bg1"/>
              </a:gs>
            </a:gsLst>
            <a:lin ang="1956000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latin typeface="Arial" panose="020B0604020202020204" pitchFamily="34" charset="0"/>
              <a:sym typeface="Arial" panose="020B0604020202020204" pitchFamily="34" charset="0"/>
            </a:endParaRPr>
          </a:p>
        </p:txBody>
      </p:sp>
      <p:pic>
        <p:nvPicPr>
          <p:cNvPr id="13" name="图片 12"/>
          <p:cNvPicPr>
            <a:picLocks noChangeAspect="1"/>
          </p:cNvPicPr>
          <p:nvPr userDrawn="1">
            <p:custDataLst>
              <p:tags r:id="rId3"/>
            </p:custDataLst>
          </p:nvPr>
        </p:nvPicPr>
        <p:blipFill>
          <a:blip r:embed="rId4">
            <a:duotone>
              <a:schemeClr val="accent1">
                <a:shade val="45000"/>
                <a:satMod val="135000"/>
              </a:schemeClr>
              <a:prstClr val="white"/>
            </a:duotone>
            <a:extLst>
              <a:ext uri="{BEBA8EAE-BF5A-486C-A8C5-ECC9F3942E4B}">
                <a14:imgProps xmlns:a14="http://schemas.microsoft.com/office/drawing/2010/main">
                  <a14:imgLayer r:embed="rId5">
                    <a14:imgEffect>
                      <a14:brightnessContrast bright="-20000"/>
                    </a14:imgEffect>
                  </a14:imgLayer>
                </a14:imgProps>
              </a:ext>
            </a:extLst>
          </a:blip>
          <a:stretch>
            <a:fillRect/>
          </a:stretch>
        </p:blipFill>
        <p:spPr>
          <a:xfrm>
            <a:off x="9777775" y="5528120"/>
            <a:ext cx="2414225" cy="1347333"/>
          </a:xfrm>
          <a:prstGeom prst="rect">
            <a:avLst/>
          </a:prstGeom>
        </p:spPr>
      </p:pic>
      <p:pic>
        <p:nvPicPr>
          <p:cNvPr id="5" name="图片 4"/>
          <p:cNvPicPr>
            <a:picLocks noChangeAspect="1"/>
          </p:cNvPicPr>
          <p:nvPr userDrawn="1">
            <p:custDataLst>
              <p:tags r:id="rId6"/>
            </p:custDataLst>
          </p:nvPr>
        </p:nvPicPr>
        <p:blipFill>
          <a:blip r:embed="rId7">
            <a:duotone>
              <a:prstClr val="black"/>
              <a:schemeClr val="accent2">
                <a:tint val="45000"/>
                <a:satMod val="400000"/>
              </a:schemeClr>
            </a:duotone>
            <a:extLst>
              <a:ext uri="{BEBA8EAE-BF5A-486C-A8C5-ECC9F3942E4B}">
                <a14:imgProps xmlns:a14="http://schemas.microsoft.com/office/drawing/2010/main">
                  <a14:imgLayer r:embed="rId8">
                    <a14:imgEffect>
                      <a14:brightnessContrast bright="40000"/>
                    </a14:imgEffect>
                  </a14:imgLayer>
                </a14:imgProps>
              </a:ext>
            </a:extLst>
          </a:blip>
          <a:stretch>
            <a:fillRect/>
          </a:stretch>
        </p:blipFill>
        <p:spPr>
          <a:xfrm>
            <a:off x="6585267" y="0"/>
            <a:ext cx="4956478" cy="4895512"/>
          </a:xfrm>
          <a:prstGeom prst="rect">
            <a:avLst/>
          </a:prstGeom>
        </p:spPr>
      </p:pic>
      <p:pic>
        <p:nvPicPr>
          <p:cNvPr id="9" name="@png2x_01_封面"/>
          <p:cNvPicPr>
            <a:picLocks noChangeAspect="1"/>
          </p:cNvPicPr>
          <p:nvPr userDrawn="1">
            <p:custDataLst>
              <p:tags r:id="rId9"/>
            </p:custDataLst>
          </p:nvPr>
        </p:nvPicPr>
        <p:blipFill>
          <a:blip r:embed="rId10" r:link="rId11"/>
          <a:stretch>
            <a:fillRect/>
          </a:stretch>
        </p:blipFill>
        <p:spPr>
          <a:xfrm>
            <a:off x="0" y="18514"/>
            <a:ext cx="8978900" cy="6858000"/>
          </a:xfrm>
          <a:prstGeom prst="rect">
            <a:avLst/>
          </a:prstGeom>
        </p:spPr>
      </p:pic>
      <p:sp>
        <p:nvSpPr>
          <p:cNvPr id="2" name="标题 1"/>
          <p:cNvSpPr>
            <a:spLocks noGrp="1"/>
          </p:cNvSpPr>
          <p:nvPr>
            <p:ph type="ctrTitle" hasCustomPrompt="1"/>
            <p:custDataLst>
              <p:tags r:id="rId12"/>
            </p:custDataLst>
          </p:nvPr>
        </p:nvSpPr>
        <p:spPr>
          <a:xfrm>
            <a:off x="1013460" y="2205355"/>
            <a:ext cx="10515600" cy="2115185"/>
          </a:xfrm>
        </p:spPr>
        <p:txBody>
          <a:bodyPr anchor="t" anchorCtr="0">
            <a:normAutofit/>
          </a:bodyPr>
          <a:lstStyle>
            <a:lvl1pPr algn="l">
              <a:lnSpc>
                <a:spcPct val="100000"/>
              </a:lnSpc>
              <a:defRPr sz="5400">
                <a:solidFill>
                  <a:schemeClr val="tx1"/>
                </a:solidFill>
                <a:latin typeface="+mj-lt"/>
                <a:sym typeface="Arial" panose="020B0604020202020204" pitchFamily="34" charset="0"/>
              </a:defRPr>
            </a:lvl1pPr>
          </a:lstStyle>
          <a:p>
            <a:r>
              <a:rPr lang="en-US" dirty="0">
                <a:latin typeface="+mj-lt"/>
              </a:rPr>
              <a:t>Click to add title</a:t>
            </a:r>
            <a:endParaRPr lang="en-US" dirty="0">
              <a:latin typeface="+mj-lt"/>
            </a:endParaRPr>
          </a:p>
        </p:txBody>
      </p:sp>
      <p:pic>
        <p:nvPicPr>
          <p:cNvPr id="14" name="图片 13"/>
          <p:cNvPicPr>
            <a:picLocks noChangeAspect="1"/>
          </p:cNvPicPr>
          <p:nvPr userDrawn="1">
            <p:custDataLst>
              <p:tags r:id="rId13"/>
            </p:custDataLst>
          </p:nvPr>
        </p:nvPicPr>
        <p:blipFill>
          <a:blip r:embed="rId14">
            <a:duotone>
              <a:schemeClr val="accent1">
                <a:shade val="45000"/>
                <a:satMod val="135000"/>
              </a:schemeClr>
              <a:prstClr val="white"/>
            </a:duotone>
          </a:blip>
          <a:stretch>
            <a:fillRect/>
          </a:stretch>
        </p:blipFill>
        <p:spPr>
          <a:xfrm>
            <a:off x="220551" y="5785011"/>
            <a:ext cx="2560542" cy="1072989"/>
          </a:xfrm>
          <a:prstGeom prst="rect">
            <a:avLst/>
          </a:prstGeom>
        </p:spPr>
      </p:pic>
      <p:sp>
        <p:nvSpPr>
          <p:cNvPr id="3" name="副标题 2"/>
          <p:cNvSpPr>
            <a:spLocks noGrp="1"/>
          </p:cNvSpPr>
          <p:nvPr>
            <p:ph type="subTitle" idx="1" hasCustomPrompt="1"/>
            <p:custDataLst>
              <p:tags r:id="rId15"/>
            </p:custDataLst>
          </p:nvPr>
        </p:nvSpPr>
        <p:spPr>
          <a:xfrm>
            <a:off x="1019175" y="819150"/>
            <a:ext cx="10515600" cy="1371600"/>
          </a:xfrm>
        </p:spPr>
        <p:txBody>
          <a:bodyPr anchor="b">
            <a:normAutofit/>
          </a:bodyPr>
          <a:lstStyle>
            <a:lvl1pPr marL="0" indent="0" algn="just">
              <a:lnSpc>
                <a:spcPct val="100000"/>
              </a:lnSpc>
              <a:buNone/>
              <a:defRPr sz="2000">
                <a:latin typeface="+mj-lt"/>
                <a:sym typeface="Arial" panose="020B0604020202020204" pitchFamily="34" charset="0"/>
              </a:defRPr>
            </a:lvl1pPr>
            <a:lvl2pPr marL="457200" indent="0" algn="ctr">
              <a:buNone/>
              <a:defRPr sz="2000">
                <a:latin typeface="+mj-lt"/>
              </a:defRPr>
            </a:lvl2pPr>
            <a:lvl3pPr marL="914400" indent="0" algn="ctr">
              <a:buNone/>
              <a:defRPr sz="1800">
                <a:latin typeface="+mj-lt"/>
              </a:defRPr>
            </a:lvl3pPr>
            <a:lvl4pPr marL="1371600" indent="0" algn="ctr">
              <a:buNone/>
              <a:defRPr sz="1600">
                <a:latin typeface="+mj-lt"/>
              </a:defRPr>
            </a:lvl4pPr>
            <a:lvl5pPr marL="1828800" indent="0" algn="ctr">
              <a:buNone/>
              <a:defRPr sz="1600">
                <a:latin typeface="+mj-lt"/>
              </a:defRPr>
            </a:lvl5pPr>
            <a:lvl6pPr marL="2286000" indent="0" algn="ctr">
              <a:buNone/>
              <a:defRPr sz="1600">
                <a:latin typeface="+mj-lt"/>
              </a:defRPr>
            </a:lvl6pPr>
            <a:lvl7pPr marL="2743200" indent="0" algn="ctr">
              <a:buNone/>
              <a:defRPr sz="1600">
                <a:latin typeface="+mj-lt"/>
              </a:defRPr>
            </a:lvl7pPr>
            <a:lvl8pPr marL="3200400" indent="0" algn="ctr">
              <a:buNone/>
              <a:defRPr sz="1600">
                <a:latin typeface="+mj-lt"/>
              </a:defRPr>
            </a:lvl8pPr>
            <a:lvl9pPr marL="3657600" indent="0" algn="ctr">
              <a:buNone/>
              <a:defRPr sz="1600">
                <a:latin typeface="+mj-lt"/>
              </a:defRPr>
            </a:lvl9pPr>
          </a:lstStyle>
          <a:p>
            <a:r>
              <a:rPr lang="en-US" dirty="0">
                <a:latin typeface="+mj-lt"/>
              </a:rPr>
              <a:t>Click to add subtitle</a:t>
            </a:r>
            <a:endParaRPr lang="en-US" dirty="0"/>
          </a:p>
        </p:txBody>
      </p:sp>
      <p:sp>
        <p:nvSpPr>
          <p:cNvPr id="24" name="署名占位符 10"/>
          <p:cNvSpPr>
            <a:spLocks noGrp="1"/>
          </p:cNvSpPr>
          <p:nvPr>
            <p:ph type="body" sz="quarter" idx="17" hasCustomPrompt="1"/>
            <p:custDataLst>
              <p:tags r:id="rId16"/>
            </p:custDataLst>
          </p:nvPr>
        </p:nvSpPr>
        <p:spPr>
          <a:xfrm>
            <a:off x="1015681" y="4327980"/>
            <a:ext cx="10525125" cy="1745274"/>
          </a:xfrm>
        </p:spPr>
        <p:txBody>
          <a:bodyPr anchor="t">
            <a:normAutofit/>
          </a:bodyPr>
          <a:lstStyle>
            <a:lvl1pPr marL="0" indent="0" algn="just">
              <a:lnSpc>
                <a:spcPct val="100000"/>
              </a:lnSpc>
              <a:buNone/>
              <a:defRPr sz="2000">
                <a:latin typeface="+mn-lt"/>
                <a:sym typeface="Arial" panose="020B0604020202020204" pitchFamily="34" charset="0"/>
              </a:defRPr>
            </a:lvl1pPr>
          </a:lstStyle>
          <a:p>
            <a:pPr lvl="0"/>
            <a:r>
              <a:rPr lang="en-US" dirty="0">
                <a:latin typeface="+mn-lt"/>
              </a:rPr>
              <a:t>Click to add text</a:t>
            </a:r>
            <a:endParaRPr lang="en-US" dirty="0"/>
          </a:p>
        </p:txBody>
      </p:sp>
      <p:sp>
        <p:nvSpPr>
          <p:cNvPr id="22" name="日期占位符 21"/>
          <p:cNvSpPr>
            <a:spLocks noGrp="1"/>
          </p:cNvSpPr>
          <p:nvPr>
            <p:ph type="dt" sz="half" idx="18"/>
            <p:custDataLst>
              <p:tags r:id="rId17"/>
            </p:custDataLst>
          </p:nvPr>
        </p:nvSpPr>
        <p:spPr/>
        <p:txBody>
          <a:bodyPr/>
          <a:lstStyle>
            <a:lvl1pPr>
              <a:defRPr>
                <a:latin typeface="+mn-lt"/>
                <a:sym typeface="Arial" panose="020B0604020202020204" pitchFamily="34" charset="0"/>
              </a:defRPr>
            </a:lvl1pPr>
          </a:lstStyle>
          <a:p>
            <a:r>
              <a:rPr lang="en-US"/>
              <a:t>Date Area</a:t>
            </a:r>
            <a:endParaRPr lang="en-US"/>
          </a:p>
        </p:txBody>
      </p:sp>
      <p:sp>
        <p:nvSpPr>
          <p:cNvPr id="23" name="页脚占位符 22"/>
          <p:cNvSpPr>
            <a:spLocks noGrp="1"/>
          </p:cNvSpPr>
          <p:nvPr>
            <p:ph type="ftr" sz="quarter" idx="19"/>
            <p:custDataLst>
              <p:tags r:id="rId18"/>
            </p:custDataLst>
          </p:nvPr>
        </p:nvSpPr>
        <p:spPr/>
        <p:txBody>
          <a:bodyPr/>
          <a:lstStyle>
            <a:lvl1pPr>
              <a:defRPr>
                <a:latin typeface="+mn-lt"/>
                <a:sym typeface="Arial" panose="020B0604020202020204" pitchFamily="34" charset="0"/>
              </a:defRPr>
            </a:lvl1pPr>
          </a:lstStyle>
          <a:p>
            <a:endParaRPr lang="en-US"/>
          </a:p>
        </p:txBody>
      </p:sp>
      <p:sp>
        <p:nvSpPr>
          <p:cNvPr id="25" name="灯片编号占位符 24"/>
          <p:cNvSpPr>
            <a:spLocks noGrp="1"/>
          </p:cNvSpPr>
          <p:nvPr>
            <p:ph type="sldNum" sz="quarter" idx="20"/>
            <p:custDataLst>
              <p:tags r:id="rId19"/>
            </p:custDataLst>
          </p:nvPr>
        </p:nvSpPr>
        <p:spPr/>
        <p:txBody>
          <a:bodyPr/>
          <a:lstStyle>
            <a:lvl1pPr>
              <a:defRPr>
                <a:latin typeface="+mn-lt"/>
                <a:sym typeface="Arial" panose="020B0604020202020204" pitchFamily="34" charset="0"/>
              </a:defRPr>
            </a:lvl1pPr>
          </a:lstStyle>
          <a:p>
            <a:fld id="{BE5F26B5-172A-4DC2-B0B7-181CFC56B87C}" type="slidenum">
              <a:rPr lang="en-US" smtClean="0"/>
            </a:fld>
            <a:endParaRPr 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p:txBody>
          <a:bodyPr anchor="t" anchorCtr="0"/>
          <a:lstStyle>
            <a:lvl1pPr algn="l">
              <a:defRPr>
                <a:latin typeface="+mj-lt"/>
                <a:sym typeface="Arial" panose="020B0604020202020204" pitchFamily="34" charset="0"/>
              </a:defRPr>
            </a:lvl1pPr>
          </a:lstStyle>
          <a:p>
            <a:r>
              <a:rPr lang="en-US" dirty="0">
                <a:latin typeface="+mj-lt"/>
              </a:rPr>
              <a:t>Click to add title</a:t>
            </a:r>
            <a:endParaRPr lang="en-US" dirty="0"/>
          </a:p>
        </p:txBody>
      </p:sp>
      <p:sp>
        <p:nvSpPr>
          <p:cNvPr id="3" name="内容占位符 2"/>
          <p:cNvSpPr>
            <a:spLocks noGrp="1"/>
          </p:cNvSpPr>
          <p:nvPr>
            <p:ph idx="1" hasCustomPrompt="1"/>
            <p:custDataLst>
              <p:tags r:id="rId3"/>
            </p:custDataLst>
          </p:nvPr>
        </p:nvSpPr>
        <p:spPr/>
        <p:txBody>
          <a:bodyPr/>
          <a:lstStyle>
            <a:lvl1pPr>
              <a:defRPr>
                <a:latin typeface="+mn-lt"/>
                <a:sym typeface="Arial" panose="020B0604020202020204" pitchFamily="34" charset="0"/>
              </a:defRPr>
            </a:lvl1pPr>
          </a:lstStyle>
          <a:p>
            <a:pPr lvl="0"/>
            <a:r>
              <a:rPr lang="en-US" dirty="0">
                <a:latin typeface="+mn-lt"/>
              </a:rPr>
              <a:t>Click to add text</a:t>
            </a:r>
            <a:endParaRPr lang="en-US" dirty="0"/>
          </a:p>
        </p:txBody>
      </p:sp>
      <p:sp>
        <p:nvSpPr>
          <p:cNvPr id="4" name="日期占位符 3"/>
          <p:cNvSpPr>
            <a:spLocks noGrp="1"/>
          </p:cNvSpPr>
          <p:nvPr>
            <p:ph type="dt" sz="half" idx="10"/>
            <p:custDataLst>
              <p:tags r:id="rId4"/>
            </p:custDataLst>
          </p:nvPr>
        </p:nvSpPr>
        <p:spPr/>
        <p:txBody>
          <a:bodyPr/>
          <a:lstStyle>
            <a:lvl1pPr>
              <a:defRPr>
                <a:latin typeface="+mn-lt"/>
                <a:sym typeface="Arial" panose="020B0604020202020204" pitchFamily="34" charset="0"/>
              </a:defRPr>
            </a:lvl1pPr>
          </a:lstStyle>
          <a:p>
            <a:r>
              <a:rPr lang="en-US"/>
              <a:t>Date Area</a:t>
            </a:r>
            <a:endParaRPr lang="en-US"/>
          </a:p>
        </p:txBody>
      </p:sp>
      <p:sp>
        <p:nvSpPr>
          <p:cNvPr id="5" name="页脚占位符 4"/>
          <p:cNvSpPr>
            <a:spLocks noGrp="1"/>
          </p:cNvSpPr>
          <p:nvPr>
            <p:ph type="ftr" sz="quarter" idx="11"/>
            <p:custDataLst>
              <p:tags r:id="rId5"/>
            </p:custDataLst>
          </p:nvPr>
        </p:nvSpPr>
        <p:spPr/>
        <p:txBody>
          <a:bodyPr/>
          <a:lstStyle>
            <a:lvl1pPr>
              <a:defRPr>
                <a:latin typeface="+mn-lt"/>
                <a:sym typeface="Arial" panose="020B0604020202020204" pitchFamily="34" charset="0"/>
              </a:defRPr>
            </a:lvl1pPr>
          </a:lstStyle>
          <a:p>
            <a:endParaRPr lang="en-US"/>
          </a:p>
        </p:txBody>
      </p:sp>
      <p:sp>
        <p:nvSpPr>
          <p:cNvPr id="6" name="灯片编号占位符 5"/>
          <p:cNvSpPr>
            <a:spLocks noGrp="1"/>
          </p:cNvSpPr>
          <p:nvPr>
            <p:ph type="sldNum" sz="quarter" idx="12"/>
            <p:custDataLst>
              <p:tags r:id="rId6"/>
            </p:custDataLst>
          </p:nvPr>
        </p:nvSpPr>
        <p:spPr/>
        <p:txBody>
          <a:bodyPr/>
          <a:lstStyle>
            <a:lvl1pPr>
              <a:defRPr>
                <a:latin typeface="+mn-lt"/>
                <a:sym typeface="Arial" panose="020B0604020202020204" pitchFamily="34" charset="0"/>
              </a:defRPr>
            </a:lvl1pPr>
          </a:lstStyle>
          <a:p>
            <a:fld id="{BE5F26B5-172A-4DC2-B0B7-181CFC56B87C}" type="slidenum">
              <a:rPr lang="en-US" smtClean="0"/>
            </a:fld>
            <a:endParaRPr 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showMasterSp="0" userDrawn="1">
  <p:cSld name="Catalog Slide">
    <p:spTree>
      <p:nvGrpSpPr>
        <p:cNvPr id="1" name=""/>
        <p:cNvGrpSpPr/>
        <p:nvPr/>
      </p:nvGrpSpPr>
      <p:grpSpPr>
        <a:xfrm>
          <a:off x="0" y="0"/>
          <a:ext cx="0" cy="0"/>
          <a:chOff x="0" y="0"/>
          <a:chExt cx="0" cy="0"/>
        </a:xfrm>
      </p:grpSpPr>
      <p:sp>
        <p:nvSpPr>
          <p:cNvPr id="4" name="矩形 3"/>
          <p:cNvSpPr/>
          <p:nvPr userDrawn="1">
            <p:custDataLst>
              <p:tags r:id="rId2"/>
            </p:custDataLst>
          </p:nvPr>
        </p:nvSpPr>
        <p:spPr>
          <a:xfrm>
            <a:off x="1270" y="0"/>
            <a:ext cx="3658870" cy="6858000"/>
          </a:xfrm>
          <a:prstGeom prst="rect">
            <a:avLst/>
          </a:prstGeom>
          <a:gradFill>
            <a:gsLst>
              <a:gs pos="38000">
                <a:schemeClr val="accent4">
                  <a:alpha val="100000"/>
                </a:schemeClr>
              </a:gs>
              <a:gs pos="0">
                <a:schemeClr val="accent2"/>
              </a:gs>
              <a:gs pos="84000">
                <a:schemeClr val="accent1">
                  <a:alpha val="100000"/>
                </a:schemeClr>
              </a:gs>
            </a:gsLst>
            <a:lin ang="1890000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latin typeface="Arial" panose="020B0604020202020204" pitchFamily="34" charset="0"/>
              <a:sym typeface="Arial" panose="020B0604020202020204" pitchFamily="34" charset="0"/>
            </a:endParaRPr>
          </a:p>
        </p:txBody>
      </p:sp>
      <p:pic>
        <p:nvPicPr>
          <p:cNvPr id="6" name="@png2x_01_目录"/>
          <p:cNvPicPr>
            <a:picLocks noChangeAspect="1"/>
          </p:cNvPicPr>
          <p:nvPr userDrawn="1">
            <p:custDataLst>
              <p:tags r:id="rId3"/>
            </p:custDataLst>
          </p:nvPr>
        </p:nvPicPr>
        <p:blipFill>
          <a:blip r:embed="rId4" r:link="rId5"/>
          <a:stretch>
            <a:fillRect/>
          </a:stretch>
        </p:blipFill>
        <p:spPr>
          <a:xfrm>
            <a:off x="2540" y="0"/>
            <a:ext cx="3657600" cy="6858000"/>
          </a:xfrm>
          <a:prstGeom prst="rect">
            <a:avLst/>
          </a:prstGeom>
        </p:spPr>
      </p:pic>
      <p:pic>
        <p:nvPicPr>
          <p:cNvPr id="3" name="图片 2"/>
          <p:cNvPicPr>
            <a:picLocks noChangeAspect="1"/>
          </p:cNvPicPr>
          <p:nvPr userDrawn="1">
            <p:custDataLst>
              <p:tags r:id="rId6"/>
            </p:custDataLst>
          </p:nvPr>
        </p:nvPicPr>
        <p:blipFill>
          <a:blip r:embed="rId7">
            <a:duotone>
              <a:schemeClr val="accent1">
                <a:shade val="45000"/>
                <a:satMod val="135000"/>
              </a:schemeClr>
              <a:prstClr val="white"/>
            </a:duotone>
            <a:extLst>
              <a:ext uri="{BEBA8EAE-BF5A-486C-A8C5-ECC9F3942E4B}">
                <a14:imgProps xmlns:a14="http://schemas.microsoft.com/office/drawing/2010/main">
                  <a14:imgLayer r:embed="rId8">
                    <a14:imgEffect>
                      <a14:brightnessContrast bright="-20000" contrast="-20000"/>
                    </a14:imgEffect>
                    <a14:imgEffect>
                      <a14:saturation sat="0"/>
                    </a14:imgEffect>
                  </a14:imgLayer>
                </a14:imgProps>
              </a:ext>
            </a:extLst>
          </a:blip>
          <a:stretch>
            <a:fillRect/>
          </a:stretch>
        </p:blipFill>
        <p:spPr>
          <a:xfrm>
            <a:off x="1270" y="5784850"/>
            <a:ext cx="1292225" cy="1073150"/>
          </a:xfrm>
          <a:prstGeom prst="rect">
            <a:avLst/>
          </a:prstGeom>
        </p:spPr>
      </p:pic>
      <p:sp>
        <p:nvSpPr>
          <p:cNvPr id="2" name="标题 1"/>
          <p:cNvSpPr>
            <a:spLocks noGrp="1"/>
          </p:cNvSpPr>
          <p:nvPr>
            <p:ph type="title" hasCustomPrompt="1"/>
            <p:custDataLst>
              <p:tags r:id="rId9"/>
            </p:custDataLst>
          </p:nvPr>
        </p:nvSpPr>
        <p:spPr>
          <a:xfrm>
            <a:off x="209550" y="1160145"/>
            <a:ext cx="3242310" cy="4537710"/>
          </a:xfrm>
        </p:spPr>
        <p:txBody>
          <a:bodyPr anchor="ctr">
            <a:normAutofit/>
          </a:bodyPr>
          <a:lstStyle>
            <a:lvl1pPr algn="ctr">
              <a:defRPr sz="4400">
                <a:latin typeface="+mj-lt"/>
                <a:sym typeface="Arial" panose="020B0604020202020204" pitchFamily="34" charset="0"/>
              </a:defRPr>
            </a:lvl1pPr>
          </a:lstStyle>
          <a:p>
            <a:r>
              <a:rPr lang="en-US" dirty="0">
                <a:latin typeface="+mj-lt"/>
              </a:rPr>
              <a:t>Click to add title</a:t>
            </a:r>
            <a:endParaRPr lang="en-US" dirty="0"/>
          </a:p>
        </p:txBody>
      </p:sp>
      <p:sp>
        <p:nvSpPr>
          <p:cNvPr id="7" name="日期占位符 3"/>
          <p:cNvSpPr>
            <a:spLocks noGrp="1"/>
          </p:cNvSpPr>
          <p:nvPr>
            <p:ph type="dt" sz="half" idx="10"/>
            <p:custDataLst>
              <p:tags r:id="rId10"/>
            </p:custDataLst>
          </p:nvPr>
        </p:nvSpPr>
        <p:spPr/>
        <p:txBody>
          <a:bodyPr/>
          <a:lstStyle>
            <a:lvl1pPr>
              <a:defRPr>
                <a:latin typeface="+mn-lt"/>
                <a:sym typeface="Arial" panose="020B0604020202020204" pitchFamily="34" charset="0"/>
              </a:defRPr>
            </a:lvl1pPr>
          </a:lstStyle>
          <a:p>
            <a:r>
              <a:rPr lang="en-US"/>
              <a:t>Date Area</a:t>
            </a:r>
            <a:endParaRPr lang="en-US"/>
          </a:p>
        </p:txBody>
      </p:sp>
      <p:sp>
        <p:nvSpPr>
          <p:cNvPr id="8" name="页脚占位符 4"/>
          <p:cNvSpPr>
            <a:spLocks noGrp="1"/>
          </p:cNvSpPr>
          <p:nvPr>
            <p:ph type="ftr" sz="quarter" idx="11"/>
            <p:custDataLst>
              <p:tags r:id="rId11"/>
            </p:custDataLst>
          </p:nvPr>
        </p:nvSpPr>
        <p:spPr/>
        <p:txBody>
          <a:bodyPr/>
          <a:lstStyle>
            <a:lvl1pPr>
              <a:defRPr>
                <a:latin typeface="+mn-lt"/>
                <a:sym typeface="Arial" panose="020B0604020202020204" pitchFamily="34" charset="0"/>
              </a:defRPr>
            </a:lvl1pPr>
          </a:lstStyle>
          <a:p>
            <a:endParaRPr lang="en-US"/>
          </a:p>
        </p:txBody>
      </p:sp>
      <p:sp>
        <p:nvSpPr>
          <p:cNvPr id="9" name="灯片编号占位符 5"/>
          <p:cNvSpPr>
            <a:spLocks noGrp="1"/>
          </p:cNvSpPr>
          <p:nvPr>
            <p:ph type="sldNum" sz="quarter" idx="12"/>
            <p:custDataLst>
              <p:tags r:id="rId12"/>
            </p:custDataLst>
          </p:nvPr>
        </p:nvSpPr>
        <p:spPr/>
        <p:txBody>
          <a:bodyPr/>
          <a:lstStyle>
            <a:lvl1pPr>
              <a:defRPr>
                <a:latin typeface="+mn-lt"/>
                <a:sym typeface="Arial" panose="020B0604020202020204" pitchFamily="34" charset="0"/>
              </a:defRPr>
            </a:lvl1pPr>
          </a:lstStyle>
          <a:p>
            <a:fld id="{BE5F26B5-172A-4DC2-B0B7-181CFC56B87C}" type="slidenum">
              <a:rPr lang="en-US" smtClean="0"/>
            </a:fld>
            <a:endParaRPr 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showMasterSp="0" userDrawn="1">
  <p:cSld name="Section Header">
    <p:spTree>
      <p:nvGrpSpPr>
        <p:cNvPr id="1" name=""/>
        <p:cNvGrpSpPr/>
        <p:nvPr/>
      </p:nvGrpSpPr>
      <p:grpSpPr>
        <a:xfrm>
          <a:off x="0" y="0"/>
          <a:ext cx="0" cy="0"/>
          <a:chOff x="0" y="0"/>
          <a:chExt cx="0" cy="0"/>
        </a:xfrm>
      </p:grpSpPr>
      <p:sp>
        <p:nvSpPr>
          <p:cNvPr id="9" name="矩形 8"/>
          <p:cNvSpPr/>
          <p:nvPr userDrawn="1">
            <p:custDataLst>
              <p:tags r:id="rId2"/>
            </p:custDataLst>
          </p:nvPr>
        </p:nvSpPr>
        <p:spPr>
          <a:xfrm>
            <a:off x="-1270" y="0"/>
            <a:ext cx="12191365" cy="6858000"/>
          </a:xfrm>
          <a:prstGeom prst="rect">
            <a:avLst/>
          </a:prstGeom>
          <a:gradFill>
            <a:gsLst>
              <a:gs pos="0">
                <a:schemeClr val="accent1"/>
              </a:gs>
              <a:gs pos="44000">
                <a:schemeClr val="accent2">
                  <a:lumMod val="60000"/>
                  <a:lumOff val="40000"/>
                </a:schemeClr>
              </a:gs>
              <a:gs pos="81000">
                <a:schemeClr val="bg1"/>
              </a:gs>
            </a:gsLst>
            <a:lin ang="1956000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latin typeface="Arial" panose="020B0604020202020204" pitchFamily="34" charset="0"/>
              <a:sym typeface="Arial" panose="020B0604020202020204" pitchFamily="34" charset="0"/>
            </a:endParaRPr>
          </a:p>
        </p:txBody>
      </p:sp>
      <p:pic>
        <p:nvPicPr>
          <p:cNvPr id="3" name="图片 2"/>
          <p:cNvPicPr>
            <a:picLocks noChangeAspect="1"/>
          </p:cNvPicPr>
          <p:nvPr userDrawn="1">
            <p:custDataLst>
              <p:tags r:id="rId3"/>
            </p:custDataLst>
          </p:nvPr>
        </p:nvPicPr>
        <p:blipFill>
          <a:blip r:embed="rId4">
            <a:duotone>
              <a:schemeClr val="accent2">
                <a:shade val="45000"/>
                <a:satMod val="135000"/>
              </a:schemeClr>
              <a:prstClr val="white"/>
            </a:duotone>
            <a:extLst>
              <a:ext uri="{BEBA8EAE-BF5A-486C-A8C5-ECC9F3942E4B}">
                <a14:imgProps xmlns:a14="http://schemas.microsoft.com/office/drawing/2010/main">
                  <a14:imgLayer r:embed="rId5">
                    <a14:imgEffect>
                      <a14:brightnessContrast bright="-20000" contrast="40000"/>
                    </a14:imgEffect>
                    <a14:imgEffect>
                      <a14:saturation sat="33000"/>
                    </a14:imgEffect>
                  </a14:imgLayer>
                </a14:imgProps>
              </a:ext>
            </a:extLst>
          </a:blip>
          <a:stretch>
            <a:fillRect/>
          </a:stretch>
        </p:blipFill>
        <p:spPr>
          <a:xfrm>
            <a:off x="393231" y="0"/>
            <a:ext cx="4956478" cy="4895512"/>
          </a:xfrm>
          <a:prstGeom prst="rect">
            <a:avLst/>
          </a:prstGeom>
        </p:spPr>
      </p:pic>
      <p:pic>
        <p:nvPicPr>
          <p:cNvPr id="10" name="@png2x_01_章节"/>
          <p:cNvPicPr>
            <a:picLocks noChangeAspect="1"/>
          </p:cNvPicPr>
          <p:nvPr userDrawn="1">
            <p:custDataLst>
              <p:tags r:id="rId6"/>
            </p:custDataLst>
          </p:nvPr>
        </p:nvPicPr>
        <p:blipFill>
          <a:blip r:embed="rId7" r:link="rId8"/>
          <a:stretch>
            <a:fillRect/>
          </a:stretch>
        </p:blipFill>
        <p:spPr>
          <a:xfrm>
            <a:off x="3027997" y="0"/>
            <a:ext cx="9161780" cy="6858000"/>
          </a:xfrm>
          <a:prstGeom prst="rect">
            <a:avLst/>
          </a:prstGeom>
        </p:spPr>
      </p:pic>
      <p:sp>
        <p:nvSpPr>
          <p:cNvPr id="2" name="标题 1"/>
          <p:cNvSpPr>
            <a:spLocks noGrp="1"/>
          </p:cNvSpPr>
          <p:nvPr>
            <p:ph type="title" hasCustomPrompt="1"/>
            <p:custDataLst>
              <p:tags r:id="rId9"/>
            </p:custDataLst>
          </p:nvPr>
        </p:nvSpPr>
        <p:spPr>
          <a:xfrm>
            <a:off x="5377180" y="3471545"/>
            <a:ext cx="6288405" cy="2688590"/>
          </a:xfrm>
        </p:spPr>
        <p:txBody>
          <a:bodyPr anchor="t">
            <a:normAutofit/>
          </a:bodyPr>
          <a:lstStyle>
            <a:lvl1pPr algn="just">
              <a:defRPr sz="4400">
                <a:solidFill>
                  <a:schemeClr val="tx1"/>
                </a:solidFill>
                <a:latin typeface="+mj-lt"/>
                <a:sym typeface="Arial" panose="020B0604020202020204" pitchFamily="34" charset="0"/>
              </a:defRPr>
            </a:lvl1pPr>
          </a:lstStyle>
          <a:p>
            <a:r>
              <a:rPr lang="en-US" dirty="0">
                <a:latin typeface="+mj-lt"/>
              </a:rPr>
              <a:t>Click to add title</a:t>
            </a:r>
            <a:endParaRPr lang="en-US" dirty="0"/>
          </a:p>
        </p:txBody>
      </p:sp>
      <p:pic>
        <p:nvPicPr>
          <p:cNvPr id="12" name="图片 11"/>
          <p:cNvPicPr>
            <a:picLocks noChangeAspect="1"/>
          </p:cNvPicPr>
          <p:nvPr userDrawn="1">
            <p:custDataLst>
              <p:tags r:id="rId10"/>
            </p:custDataLst>
          </p:nvPr>
        </p:nvPicPr>
        <p:blipFill>
          <a:blip r:embed="rId11">
            <a:duotone>
              <a:schemeClr val="accent1">
                <a:shade val="45000"/>
                <a:satMod val="135000"/>
              </a:schemeClr>
              <a:prstClr val="white"/>
            </a:duotone>
            <a:extLst>
              <a:ext uri="{BEBA8EAE-BF5A-486C-A8C5-ECC9F3942E4B}">
                <a14:imgProps xmlns:a14="http://schemas.microsoft.com/office/drawing/2010/main">
                  <a14:imgLayer r:embed="rId12">
                    <a14:imgEffect>
                      <a14:brightnessContrast bright="-20000"/>
                    </a14:imgEffect>
                    <a14:imgEffect>
                      <a14:colorTemperature colorTemp="4700"/>
                    </a14:imgEffect>
                    <a14:imgEffect>
                      <a14:saturation sat="200000"/>
                    </a14:imgEffect>
                  </a14:imgLayer>
                </a14:imgProps>
              </a:ext>
            </a:extLst>
          </a:blip>
          <a:stretch>
            <a:fillRect/>
          </a:stretch>
        </p:blipFill>
        <p:spPr>
          <a:xfrm>
            <a:off x="0" y="5510667"/>
            <a:ext cx="2231329" cy="1347333"/>
          </a:xfrm>
          <a:prstGeom prst="rect">
            <a:avLst/>
          </a:prstGeom>
        </p:spPr>
      </p:pic>
      <p:sp>
        <p:nvSpPr>
          <p:cNvPr id="8" name="节编号 3"/>
          <p:cNvSpPr>
            <a:spLocks noGrp="1"/>
          </p:cNvSpPr>
          <p:nvPr>
            <p:ph type="body" sz="quarter" idx="13" hasCustomPrompt="1"/>
            <p:custDataLst>
              <p:tags r:id="rId13"/>
            </p:custDataLst>
          </p:nvPr>
        </p:nvSpPr>
        <p:spPr>
          <a:xfrm>
            <a:off x="5365432" y="464457"/>
            <a:ext cx="4817288" cy="2908699"/>
          </a:xfrm>
        </p:spPr>
        <p:txBody>
          <a:bodyPr wrap="none" anchor="b">
            <a:normAutofit/>
          </a:bodyPr>
          <a:lstStyle>
            <a:lvl1pPr marL="0" indent="0" algn="just">
              <a:buNone/>
              <a:defRPr sz="3600" b="1">
                <a:solidFill>
                  <a:schemeClr val="accent2"/>
                </a:solidFill>
                <a:latin typeface="+mn-lt"/>
                <a:sym typeface="Arial" panose="020B0604020202020204" pitchFamily="34" charset="0"/>
              </a:defRPr>
            </a:lvl1pPr>
          </a:lstStyle>
          <a:p>
            <a:pPr lvl="0"/>
            <a:r>
              <a:rPr lang="en-US" dirty="0">
                <a:latin typeface="+mn-lt"/>
              </a:rPr>
              <a:t>Click to add text</a:t>
            </a:r>
            <a:endParaRPr lang="en-US" dirty="0"/>
          </a:p>
        </p:txBody>
      </p:sp>
      <p:sp>
        <p:nvSpPr>
          <p:cNvPr id="4" name="日期占位符 4"/>
          <p:cNvSpPr>
            <a:spLocks noGrp="1"/>
          </p:cNvSpPr>
          <p:nvPr>
            <p:ph type="dt" sz="half" idx="10"/>
            <p:custDataLst>
              <p:tags r:id="rId14"/>
            </p:custDataLst>
          </p:nvPr>
        </p:nvSpPr>
        <p:spPr/>
        <p:txBody>
          <a:bodyPr/>
          <a:lstStyle>
            <a:lvl1pPr>
              <a:defRPr>
                <a:latin typeface="+mn-lt"/>
                <a:sym typeface="Arial" panose="020B0604020202020204" pitchFamily="34" charset="0"/>
              </a:defRPr>
            </a:lvl1pPr>
          </a:lstStyle>
          <a:p>
            <a:r>
              <a:rPr lang="en-US"/>
              <a:t>Date Area</a:t>
            </a:r>
            <a:endParaRPr lang="en-US"/>
          </a:p>
        </p:txBody>
      </p:sp>
      <p:sp>
        <p:nvSpPr>
          <p:cNvPr id="5" name="页脚占位符 5"/>
          <p:cNvSpPr>
            <a:spLocks noGrp="1"/>
          </p:cNvSpPr>
          <p:nvPr>
            <p:ph type="ftr" sz="quarter" idx="11"/>
            <p:custDataLst>
              <p:tags r:id="rId15"/>
            </p:custDataLst>
          </p:nvPr>
        </p:nvSpPr>
        <p:spPr/>
        <p:txBody>
          <a:bodyPr/>
          <a:lstStyle>
            <a:lvl1pPr>
              <a:defRPr>
                <a:latin typeface="+mn-lt"/>
                <a:sym typeface="Arial" panose="020B0604020202020204" pitchFamily="34" charset="0"/>
              </a:defRPr>
            </a:lvl1pPr>
          </a:lstStyle>
          <a:p>
            <a:endParaRPr lang="en-US"/>
          </a:p>
        </p:txBody>
      </p:sp>
      <p:sp>
        <p:nvSpPr>
          <p:cNvPr id="6" name="灯片编号占位符 6"/>
          <p:cNvSpPr>
            <a:spLocks noGrp="1"/>
          </p:cNvSpPr>
          <p:nvPr>
            <p:ph type="sldNum" sz="quarter" idx="12"/>
            <p:custDataLst>
              <p:tags r:id="rId16"/>
            </p:custDataLst>
          </p:nvPr>
        </p:nvSpPr>
        <p:spPr/>
        <p:txBody>
          <a:bodyPr/>
          <a:lstStyle>
            <a:lvl1pPr>
              <a:defRPr>
                <a:latin typeface="+mn-lt"/>
                <a:sym typeface="Arial" panose="020B0604020202020204" pitchFamily="34" charset="0"/>
              </a:defRPr>
            </a:lvl1pPr>
          </a:lstStyle>
          <a:p>
            <a:fld id="{BE5F26B5-172A-4DC2-B0B7-181CFC56B87C}" type="slidenum">
              <a:rPr lang="en-US" smtClean="0"/>
            </a:fld>
            <a:endParaRPr 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p:txBody>
          <a:bodyPr vert="horz" lIns="0" tIns="0" rIns="0" bIns="0" rtlCol="0" anchor="t" anchorCtr="0">
            <a:normAutofit/>
          </a:bodyPr>
          <a:lstStyle>
            <a:lvl1pPr algn="l">
              <a:defRPr lang="en-US" dirty="0">
                <a:latin typeface="+mj-lt"/>
                <a:sym typeface="Arial" panose="020B0604020202020204" pitchFamily="34" charset="0"/>
              </a:defRPr>
            </a:lvl1pPr>
          </a:lstStyle>
          <a:p>
            <a:pPr lvl="0"/>
            <a:r>
              <a:rPr lang="en-US" dirty="0">
                <a:latin typeface="+mj-lt"/>
              </a:rPr>
              <a:t>Click to add title</a:t>
            </a:r>
            <a:endParaRPr lang="en-US" dirty="0"/>
          </a:p>
        </p:txBody>
      </p:sp>
      <p:sp>
        <p:nvSpPr>
          <p:cNvPr id="3" name="内容占位符 2"/>
          <p:cNvSpPr>
            <a:spLocks noGrp="1"/>
          </p:cNvSpPr>
          <p:nvPr>
            <p:ph sz="half" idx="1" hasCustomPrompt="1"/>
            <p:custDataLst>
              <p:tags r:id="rId3"/>
            </p:custDataLst>
          </p:nvPr>
        </p:nvSpPr>
        <p:spPr>
          <a:xfrm>
            <a:off x="838200" y="1364400"/>
            <a:ext cx="5181600" cy="4813200"/>
          </a:xfrm>
        </p:spPr>
        <p:txBody>
          <a:bodyPr/>
          <a:lstStyle>
            <a:lvl1pPr>
              <a:defRPr>
                <a:latin typeface="+mn-lt"/>
                <a:sym typeface="Arial" panose="020B0604020202020204" pitchFamily="34" charset="0"/>
              </a:defRPr>
            </a:lvl1pPr>
          </a:lstStyle>
          <a:p>
            <a:pPr lvl="0"/>
            <a:r>
              <a:rPr lang="en-US" dirty="0">
                <a:latin typeface="+mn-lt"/>
              </a:rPr>
              <a:t>Click to add text</a:t>
            </a:r>
            <a:endParaRPr lang="en-US" dirty="0"/>
          </a:p>
        </p:txBody>
      </p:sp>
      <p:sp>
        <p:nvSpPr>
          <p:cNvPr id="4" name="内容占位符 3"/>
          <p:cNvSpPr>
            <a:spLocks noGrp="1"/>
          </p:cNvSpPr>
          <p:nvPr>
            <p:ph sz="half" idx="2" hasCustomPrompt="1"/>
            <p:custDataLst>
              <p:tags r:id="rId4"/>
            </p:custDataLst>
          </p:nvPr>
        </p:nvSpPr>
        <p:spPr>
          <a:xfrm>
            <a:off x="6172200" y="1364400"/>
            <a:ext cx="5181600" cy="4813200"/>
          </a:xfrm>
        </p:spPr>
        <p:txBody>
          <a:bodyPr/>
          <a:lstStyle>
            <a:lvl1pPr>
              <a:defRPr>
                <a:latin typeface="+mn-lt"/>
                <a:sym typeface="Arial" panose="020B0604020202020204" pitchFamily="34" charset="0"/>
              </a:defRPr>
            </a:lvl1pPr>
          </a:lstStyle>
          <a:p>
            <a:pPr lvl="0"/>
            <a:r>
              <a:rPr lang="en-US" dirty="0">
                <a:latin typeface="+mn-lt"/>
              </a:rPr>
              <a:t>Click to add text</a:t>
            </a:r>
            <a:endParaRPr lang="en-US" dirty="0"/>
          </a:p>
        </p:txBody>
      </p:sp>
      <p:sp>
        <p:nvSpPr>
          <p:cNvPr id="5" name="日期占位符 4"/>
          <p:cNvSpPr>
            <a:spLocks noGrp="1"/>
          </p:cNvSpPr>
          <p:nvPr>
            <p:ph type="dt" sz="half" idx="10"/>
            <p:custDataLst>
              <p:tags r:id="rId5"/>
            </p:custDataLst>
          </p:nvPr>
        </p:nvSpPr>
        <p:spPr/>
        <p:txBody>
          <a:bodyPr/>
          <a:lstStyle>
            <a:lvl1pPr>
              <a:defRPr>
                <a:latin typeface="+mn-lt"/>
                <a:sym typeface="Arial" panose="020B0604020202020204" pitchFamily="34" charset="0"/>
              </a:defRPr>
            </a:lvl1pPr>
          </a:lstStyle>
          <a:p>
            <a:r>
              <a:rPr lang="en-US"/>
              <a:t>Date Area</a:t>
            </a:r>
            <a:endParaRPr lang="en-US"/>
          </a:p>
        </p:txBody>
      </p:sp>
      <p:sp>
        <p:nvSpPr>
          <p:cNvPr id="6" name="页脚占位符 5"/>
          <p:cNvSpPr>
            <a:spLocks noGrp="1"/>
          </p:cNvSpPr>
          <p:nvPr>
            <p:ph type="ftr" sz="quarter" idx="11"/>
            <p:custDataLst>
              <p:tags r:id="rId6"/>
            </p:custDataLst>
          </p:nvPr>
        </p:nvSpPr>
        <p:spPr/>
        <p:txBody>
          <a:bodyPr/>
          <a:lstStyle>
            <a:lvl1pPr>
              <a:defRPr>
                <a:latin typeface="+mn-lt"/>
                <a:sym typeface="Arial" panose="020B0604020202020204" pitchFamily="34" charset="0"/>
              </a:defRPr>
            </a:lvl1pPr>
          </a:lstStyle>
          <a:p>
            <a:endParaRPr lang="en-US"/>
          </a:p>
        </p:txBody>
      </p:sp>
      <p:sp>
        <p:nvSpPr>
          <p:cNvPr id="7" name="灯片编号占位符 6"/>
          <p:cNvSpPr>
            <a:spLocks noGrp="1"/>
          </p:cNvSpPr>
          <p:nvPr>
            <p:ph type="sldNum" sz="quarter" idx="12"/>
            <p:custDataLst>
              <p:tags r:id="rId7"/>
            </p:custDataLst>
          </p:nvPr>
        </p:nvSpPr>
        <p:spPr/>
        <p:txBody>
          <a:bodyPr/>
          <a:lstStyle>
            <a:lvl1pPr>
              <a:defRPr>
                <a:latin typeface="+mn-lt"/>
                <a:sym typeface="Arial" panose="020B0604020202020204" pitchFamily="34" charset="0"/>
              </a:defRPr>
            </a:lvl1pPr>
          </a:lstStyle>
          <a:p>
            <a:fld id="{BE5F26B5-172A-4DC2-B0B7-181CFC56B87C}" type="slidenum">
              <a:rPr lang="en-US" smtClean="0"/>
            </a:fld>
            <a:endParaRPr lang="en-US"/>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839788" y="360000"/>
            <a:ext cx="10515600" cy="864000"/>
          </a:xfrm>
        </p:spPr>
        <p:txBody>
          <a:bodyPr vert="horz" lIns="0" tIns="0" rIns="0" bIns="0" rtlCol="0" anchor="t" anchorCtr="0">
            <a:normAutofit/>
          </a:bodyPr>
          <a:lstStyle>
            <a:lvl1pPr algn="l">
              <a:defRPr lang="en-US" dirty="0">
                <a:latin typeface="+mj-lt"/>
                <a:sym typeface="Arial" panose="020B0604020202020204" pitchFamily="34" charset="0"/>
              </a:defRPr>
            </a:lvl1pPr>
          </a:lstStyle>
          <a:p>
            <a:pPr lvl="0"/>
            <a:r>
              <a:rPr lang="en-US" dirty="0">
                <a:latin typeface="+mj-lt"/>
              </a:rPr>
              <a:t>Click to add title</a:t>
            </a:r>
            <a:endParaRPr lang="en-US" dirty="0"/>
          </a:p>
        </p:txBody>
      </p:sp>
      <p:sp>
        <p:nvSpPr>
          <p:cNvPr id="3" name="文本占位符 2"/>
          <p:cNvSpPr>
            <a:spLocks noGrp="1"/>
          </p:cNvSpPr>
          <p:nvPr>
            <p:ph type="body" idx="1" hasCustomPrompt="1"/>
            <p:custDataLst>
              <p:tags r:id="rId3"/>
            </p:custDataLst>
          </p:nvPr>
        </p:nvSpPr>
        <p:spPr>
          <a:xfrm>
            <a:off x="839788" y="1364400"/>
            <a:ext cx="5157787" cy="540000"/>
          </a:xfrm>
        </p:spPr>
        <p:txBody>
          <a:bodyPr anchor="b"/>
          <a:lstStyle>
            <a:lvl1pPr marL="0" indent="0">
              <a:buNone/>
              <a:defRPr sz="2400" b="1">
                <a:latin typeface="+mj-lt"/>
                <a:sym typeface="Arial" panose="020B0604020202020204" pitchFamily="34" charset="0"/>
              </a:defRPr>
            </a:lvl1pPr>
            <a:lvl2pPr marL="457200" indent="0">
              <a:buNone/>
              <a:defRPr sz="2000" b="1">
                <a:latin typeface="+mj-lt"/>
              </a:defRPr>
            </a:lvl2pPr>
            <a:lvl3pPr marL="914400" indent="0">
              <a:buNone/>
              <a:defRPr sz="1800" b="1">
                <a:latin typeface="+mj-lt"/>
              </a:defRPr>
            </a:lvl3pPr>
            <a:lvl4pPr marL="1371600" indent="0">
              <a:buNone/>
              <a:defRPr sz="1600" b="1">
                <a:latin typeface="+mj-lt"/>
              </a:defRPr>
            </a:lvl4pPr>
            <a:lvl5pPr marL="1828800" indent="0">
              <a:buNone/>
              <a:defRPr sz="1600" b="1">
                <a:latin typeface="+mj-lt"/>
              </a:defRPr>
            </a:lvl5pPr>
            <a:lvl6pPr marL="2286000" indent="0">
              <a:buNone/>
              <a:defRPr sz="1600" b="1">
                <a:latin typeface="+mj-lt"/>
              </a:defRPr>
            </a:lvl6pPr>
            <a:lvl7pPr marL="2743200" indent="0">
              <a:buNone/>
              <a:defRPr sz="1600" b="1">
                <a:latin typeface="+mj-lt"/>
              </a:defRPr>
            </a:lvl7pPr>
            <a:lvl8pPr marL="3200400" indent="0">
              <a:buNone/>
              <a:defRPr sz="1600" b="1">
                <a:latin typeface="+mj-lt"/>
              </a:defRPr>
            </a:lvl8pPr>
            <a:lvl9pPr marL="3657600" indent="0">
              <a:buNone/>
              <a:defRPr sz="1600" b="1">
                <a:latin typeface="+mj-lt"/>
              </a:defRPr>
            </a:lvl9pPr>
          </a:lstStyle>
          <a:p>
            <a:pPr lvl="0"/>
            <a:r>
              <a:rPr lang="en-US" dirty="0">
                <a:latin typeface="+mj-lt"/>
              </a:rPr>
              <a:t>Click to add text</a:t>
            </a:r>
            <a:endParaRPr lang="en-US" dirty="0"/>
          </a:p>
        </p:txBody>
      </p:sp>
      <p:sp>
        <p:nvSpPr>
          <p:cNvPr id="4" name="内容占位符 3"/>
          <p:cNvSpPr>
            <a:spLocks noGrp="1"/>
          </p:cNvSpPr>
          <p:nvPr>
            <p:ph sz="half" idx="2" hasCustomPrompt="1"/>
            <p:custDataLst>
              <p:tags r:id="rId4"/>
            </p:custDataLst>
          </p:nvPr>
        </p:nvSpPr>
        <p:spPr>
          <a:xfrm>
            <a:off x="839788" y="2061275"/>
            <a:ext cx="5157787" cy="4128388"/>
          </a:xfrm>
        </p:spPr>
        <p:txBody>
          <a:bodyPr/>
          <a:lstStyle>
            <a:lvl1pPr>
              <a:defRPr>
                <a:latin typeface="+mn-lt"/>
                <a:sym typeface="Arial" panose="020B0604020202020204" pitchFamily="34" charset="0"/>
              </a:defRPr>
            </a:lvl1pPr>
          </a:lstStyle>
          <a:p>
            <a:pPr lvl="0"/>
            <a:r>
              <a:rPr lang="en-US" dirty="0">
                <a:latin typeface="+mn-lt"/>
              </a:rPr>
              <a:t>Click to add text</a:t>
            </a:r>
            <a:endParaRPr lang="en-US" dirty="0"/>
          </a:p>
        </p:txBody>
      </p:sp>
      <p:sp>
        <p:nvSpPr>
          <p:cNvPr id="5" name="文本占位符 4"/>
          <p:cNvSpPr>
            <a:spLocks noGrp="1"/>
          </p:cNvSpPr>
          <p:nvPr>
            <p:ph type="body" sz="quarter" idx="3" hasCustomPrompt="1"/>
            <p:custDataLst>
              <p:tags r:id="rId5"/>
            </p:custDataLst>
          </p:nvPr>
        </p:nvSpPr>
        <p:spPr>
          <a:xfrm>
            <a:off x="6172200" y="1364400"/>
            <a:ext cx="5183188" cy="540000"/>
          </a:xfrm>
        </p:spPr>
        <p:txBody>
          <a:bodyPr anchor="b"/>
          <a:lstStyle>
            <a:lvl1pPr marL="0" indent="0">
              <a:buNone/>
              <a:defRPr sz="2400" b="1">
                <a:latin typeface="+mj-lt"/>
                <a:sym typeface="Arial" panose="020B0604020202020204" pitchFamily="34" charset="0"/>
              </a:defRPr>
            </a:lvl1pPr>
            <a:lvl2pPr marL="457200" indent="0">
              <a:buNone/>
              <a:defRPr sz="2000" b="1">
                <a:latin typeface="+mj-lt"/>
              </a:defRPr>
            </a:lvl2pPr>
            <a:lvl3pPr marL="914400" indent="0">
              <a:buNone/>
              <a:defRPr sz="1800" b="1">
                <a:latin typeface="+mj-lt"/>
              </a:defRPr>
            </a:lvl3pPr>
            <a:lvl4pPr marL="1371600" indent="0">
              <a:buNone/>
              <a:defRPr sz="1600" b="1">
                <a:latin typeface="+mj-lt"/>
              </a:defRPr>
            </a:lvl4pPr>
            <a:lvl5pPr marL="1828800" indent="0">
              <a:buNone/>
              <a:defRPr sz="1600" b="1">
                <a:latin typeface="+mj-lt"/>
              </a:defRPr>
            </a:lvl5pPr>
            <a:lvl6pPr marL="2286000" indent="0">
              <a:buNone/>
              <a:defRPr sz="1600" b="1">
                <a:latin typeface="+mj-lt"/>
              </a:defRPr>
            </a:lvl6pPr>
            <a:lvl7pPr marL="2743200" indent="0">
              <a:buNone/>
              <a:defRPr sz="1600" b="1">
                <a:latin typeface="+mj-lt"/>
              </a:defRPr>
            </a:lvl7pPr>
            <a:lvl8pPr marL="3200400" indent="0">
              <a:buNone/>
              <a:defRPr sz="1600" b="1">
                <a:latin typeface="+mj-lt"/>
              </a:defRPr>
            </a:lvl8pPr>
            <a:lvl9pPr marL="3657600" indent="0">
              <a:buNone/>
              <a:defRPr sz="1600" b="1">
                <a:latin typeface="+mj-lt"/>
              </a:defRPr>
            </a:lvl9pPr>
          </a:lstStyle>
          <a:p>
            <a:pPr lvl="0"/>
            <a:r>
              <a:rPr lang="en-US" dirty="0">
                <a:latin typeface="+mj-lt"/>
              </a:rPr>
              <a:t>Click to add text</a:t>
            </a:r>
            <a:endParaRPr lang="en-US" dirty="0"/>
          </a:p>
        </p:txBody>
      </p:sp>
      <p:sp>
        <p:nvSpPr>
          <p:cNvPr id="6" name="内容占位符 5"/>
          <p:cNvSpPr>
            <a:spLocks noGrp="1"/>
          </p:cNvSpPr>
          <p:nvPr>
            <p:ph sz="quarter" idx="4" hasCustomPrompt="1"/>
            <p:custDataLst>
              <p:tags r:id="rId6"/>
            </p:custDataLst>
          </p:nvPr>
        </p:nvSpPr>
        <p:spPr>
          <a:xfrm>
            <a:off x="6172200" y="2061275"/>
            <a:ext cx="5183188" cy="4128388"/>
          </a:xfrm>
        </p:spPr>
        <p:txBody>
          <a:bodyPr/>
          <a:lstStyle>
            <a:lvl1pPr>
              <a:defRPr>
                <a:latin typeface="+mn-lt"/>
                <a:sym typeface="Arial" panose="020B0604020202020204" pitchFamily="34" charset="0"/>
              </a:defRPr>
            </a:lvl1pPr>
          </a:lstStyle>
          <a:p>
            <a:pPr lvl="0"/>
            <a:r>
              <a:rPr lang="en-US" dirty="0">
                <a:latin typeface="+mn-lt"/>
              </a:rPr>
              <a:t>Click to add text</a:t>
            </a:r>
            <a:endParaRPr lang="en-US" dirty="0"/>
          </a:p>
        </p:txBody>
      </p:sp>
      <p:sp>
        <p:nvSpPr>
          <p:cNvPr id="7" name="日期占位符 6"/>
          <p:cNvSpPr>
            <a:spLocks noGrp="1"/>
          </p:cNvSpPr>
          <p:nvPr>
            <p:ph type="dt" sz="half" idx="10"/>
            <p:custDataLst>
              <p:tags r:id="rId7"/>
            </p:custDataLst>
          </p:nvPr>
        </p:nvSpPr>
        <p:spPr/>
        <p:txBody>
          <a:bodyPr/>
          <a:lstStyle>
            <a:lvl1pPr>
              <a:defRPr>
                <a:latin typeface="+mn-lt"/>
                <a:sym typeface="Arial" panose="020B0604020202020204" pitchFamily="34" charset="0"/>
              </a:defRPr>
            </a:lvl1pPr>
          </a:lstStyle>
          <a:p>
            <a:r>
              <a:rPr lang="en-US"/>
              <a:t>Date Area</a:t>
            </a:r>
            <a:endParaRPr lang="en-US"/>
          </a:p>
        </p:txBody>
      </p:sp>
      <p:sp>
        <p:nvSpPr>
          <p:cNvPr id="8" name="页脚占位符 7"/>
          <p:cNvSpPr>
            <a:spLocks noGrp="1"/>
          </p:cNvSpPr>
          <p:nvPr>
            <p:ph type="ftr" sz="quarter" idx="11"/>
            <p:custDataLst>
              <p:tags r:id="rId8"/>
            </p:custDataLst>
          </p:nvPr>
        </p:nvSpPr>
        <p:spPr/>
        <p:txBody>
          <a:bodyPr/>
          <a:lstStyle>
            <a:lvl1pPr>
              <a:defRPr>
                <a:latin typeface="+mn-lt"/>
                <a:sym typeface="Arial" panose="020B0604020202020204" pitchFamily="34" charset="0"/>
              </a:defRPr>
            </a:lvl1pPr>
          </a:lstStyle>
          <a:p>
            <a:endParaRPr lang="en-US"/>
          </a:p>
        </p:txBody>
      </p:sp>
      <p:sp>
        <p:nvSpPr>
          <p:cNvPr id="9" name="灯片编号占位符 8"/>
          <p:cNvSpPr>
            <a:spLocks noGrp="1"/>
          </p:cNvSpPr>
          <p:nvPr>
            <p:ph type="sldNum" sz="quarter" idx="12"/>
            <p:custDataLst>
              <p:tags r:id="rId9"/>
            </p:custDataLst>
          </p:nvPr>
        </p:nvSpPr>
        <p:spPr/>
        <p:txBody>
          <a:bodyPr/>
          <a:lstStyle>
            <a:lvl1pPr>
              <a:defRPr>
                <a:latin typeface="+mn-lt"/>
                <a:sym typeface="Arial" panose="020B0604020202020204" pitchFamily="34" charset="0"/>
              </a:defRPr>
            </a:lvl1pPr>
          </a:lstStyle>
          <a:p>
            <a:fld id="{BE5F26B5-172A-4DC2-B0B7-181CFC56B87C}"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p:txBody>
          <a:bodyPr anchor="t" anchorCtr="0"/>
          <a:lstStyle>
            <a:lvl1pPr algn="l">
              <a:defRPr>
                <a:latin typeface="+mj-lt"/>
                <a:sym typeface="Arial" panose="020B0604020202020204" pitchFamily="34" charset="0"/>
              </a:defRPr>
            </a:lvl1pPr>
          </a:lstStyle>
          <a:p>
            <a:r>
              <a:rPr lang="en-US" dirty="0">
                <a:latin typeface="+mj-lt"/>
              </a:rPr>
              <a:t>Click to add title</a:t>
            </a:r>
            <a:endParaRPr lang="en-US" dirty="0"/>
          </a:p>
        </p:txBody>
      </p:sp>
      <p:sp>
        <p:nvSpPr>
          <p:cNvPr id="3" name="日期占位符 2"/>
          <p:cNvSpPr>
            <a:spLocks noGrp="1"/>
          </p:cNvSpPr>
          <p:nvPr>
            <p:ph type="dt" sz="half" idx="10"/>
            <p:custDataLst>
              <p:tags r:id="rId3"/>
            </p:custDataLst>
          </p:nvPr>
        </p:nvSpPr>
        <p:spPr/>
        <p:txBody>
          <a:bodyPr/>
          <a:lstStyle>
            <a:lvl1pPr>
              <a:defRPr>
                <a:latin typeface="+mn-lt"/>
                <a:sym typeface="Arial" panose="020B0604020202020204" pitchFamily="34" charset="0"/>
              </a:defRPr>
            </a:lvl1pPr>
          </a:lstStyle>
          <a:p>
            <a:r>
              <a:rPr lang="en-US"/>
              <a:t>Date Area</a:t>
            </a:r>
            <a:endParaRPr lang="en-US"/>
          </a:p>
        </p:txBody>
      </p:sp>
      <p:sp>
        <p:nvSpPr>
          <p:cNvPr id="4" name="页脚占位符 3"/>
          <p:cNvSpPr>
            <a:spLocks noGrp="1"/>
          </p:cNvSpPr>
          <p:nvPr>
            <p:ph type="ftr" sz="quarter" idx="11"/>
            <p:custDataLst>
              <p:tags r:id="rId4"/>
            </p:custDataLst>
          </p:nvPr>
        </p:nvSpPr>
        <p:spPr/>
        <p:txBody>
          <a:bodyPr/>
          <a:lstStyle>
            <a:lvl1pPr>
              <a:defRPr>
                <a:latin typeface="+mn-lt"/>
                <a:sym typeface="Arial" panose="020B0604020202020204" pitchFamily="34" charset="0"/>
              </a:defRPr>
            </a:lvl1pPr>
          </a:lstStyle>
          <a:p>
            <a:endParaRPr lang="en-US"/>
          </a:p>
        </p:txBody>
      </p:sp>
      <p:sp>
        <p:nvSpPr>
          <p:cNvPr id="5" name="灯片编号占位符 4"/>
          <p:cNvSpPr>
            <a:spLocks noGrp="1"/>
          </p:cNvSpPr>
          <p:nvPr>
            <p:ph type="sldNum" sz="quarter" idx="12"/>
            <p:custDataLst>
              <p:tags r:id="rId5"/>
            </p:custDataLst>
          </p:nvPr>
        </p:nvSpPr>
        <p:spPr/>
        <p:txBody>
          <a:bodyPr/>
          <a:lstStyle>
            <a:lvl1pPr>
              <a:defRPr>
                <a:latin typeface="+mn-lt"/>
                <a:sym typeface="Arial" panose="020B0604020202020204" pitchFamily="34" charset="0"/>
              </a:defRPr>
            </a:lvl1pPr>
          </a:lstStyle>
          <a:p>
            <a:fld id="{BE5F26B5-172A-4DC2-B0B7-181CFC56B87C}" type="slidenum">
              <a:rPr lang="en-US" smtClean="0"/>
            </a:fld>
            <a:endParaRPr lang="en-US"/>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showMasterSp="0">
  <p:cSld name="Blank">
    <p:spTree>
      <p:nvGrpSpPr>
        <p:cNvPr id="1" name=""/>
        <p:cNvGrpSpPr/>
        <p:nvPr/>
      </p:nvGrpSpPr>
      <p:grpSpPr>
        <a:xfrm>
          <a:off x="0" y="0"/>
          <a:ext cx="0" cy="0"/>
          <a:chOff x="0" y="0"/>
          <a:chExt cx="0" cy="0"/>
        </a:xfrm>
      </p:grpSpPr>
      <p:sp>
        <p:nvSpPr>
          <p:cNvPr id="5" name="矩形 4"/>
          <p:cNvSpPr/>
          <p:nvPr userDrawn="1">
            <p:custDataLst>
              <p:tags r:id="rId2"/>
            </p:custDataLst>
          </p:nvPr>
        </p:nvSpPr>
        <p:spPr>
          <a:xfrm>
            <a:off x="-635" y="-635"/>
            <a:ext cx="12190730" cy="3536950"/>
          </a:xfrm>
          <a:prstGeom prst="rect">
            <a:avLst/>
          </a:prstGeom>
          <a:gradFill>
            <a:gsLst>
              <a:gs pos="0">
                <a:schemeClr val="accent1"/>
              </a:gs>
              <a:gs pos="49000">
                <a:schemeClr val="accent4">
                  <a:lumMod val="67000"/>
                  <a:lumOff val="33000"/>
                </a:schemeClr>
              </a:gs>
              <a:gs pos="100000">
                <a:schemeClr val="accent2">
                  <a:lumMod val="60000"/>
                  <a:lumOff val="40000"/>
                </a:schemeClr>
              </a:gs>
            </a:gsLst>
            <a:lin ang="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latin typeface="Arial" panose="020B0604020202020204" pitchFamily="34" charset="0"/>
              <a:sym typeface="Arial" panose="020B0604020202020204" pitchFamily="34" charset="0"/>
            </a:endParaRPr>
          </a:p>
        </p:txBody>
      </p:sp>
      <p:pic>
        <p:nvPicPr>
          <p:cNvPr id="6" name="图片 5"/>
          <p:cNvPicPr>
            <a:picLocks noChangeAspect="1"/>
          </p:cNvPicPr>
          <p:nvPr userDrawn="1">
            <p:custDataLst>
              <p:tags r:id="rId3"/>
            </p:custDataLst>
          </p:nvPr>
        </p:nvPicPr>
        <p:blipFill>
          <a:blip r:embed="rId4">
            <a:duotone>
              <a:schemeClr val="accent2">
                <a:shade val="45000"/>
                <a:satMod val="135000"/>
              </a:schemeClr>
              <a:prstClr val="white"/>
            </a:duotone>
          </a:blip>
          <a:stretch>
            <a:fillRect/>
          </a:stretch>
        </p:blipFill>
        <p:spPr>
          <a:xfrm>
            <a:off x="9640847" y="-727"/>
            <a:ext cx="2121592" cy="1883827"/>
          </a:xfrm>
          <a:prstGeom prst="rect">
            <a:avLst/>
          </a:prstGeom>
        </p:spPr>
      </p:pic>
      <p:sp>
        <p:nvSpPr>
          <p:cNvPr id="7" name="任意多边形 9"/>
          <p:cNvSpPr/>
          <p:nvPr userDrawn="1">
            <p:custDataLst>
              <p:tags r:id="rId5"/>
            </p:custDataLst>
          </p:nvPr>
        </p:nvSpPr>
        <p:spPr>
          <a:xfrm>
            <a:off x="1270" y="371476"/>
            <a:ext cx="12190730" cy="6487160"/>
          </a:xfrm>
          <a:custGeom>
            <a:avLst/>
            <a:gdLst>
              <a:gd name="adj" fmla="val 8371"/>
              <a:gd name="a" fmla="pin 0 adj 50000"/>
              <a:gd name="x1" fmla="*/ ss a 100000"/>
              <a:gd name="x2" fmla="+- r 0 x1"/>
              <a:gd name="y2" fmla="+- b 0 x1"/>
              <a:gd name="il" fmla="*/ x1 29289 100000"/>
              <a:gd name="ir" fmla="+- r 0 il"/>
              <a:gd name="ib" fmla="+- b 0 il"/>
            </a:gdLst>
            <a:ahLst/>
            <a:cxnLst>
              <a:cxn ang="3">
                <a:pos x="hc" y="t"/>
              </a:cxn>
              <a:cxn ang="cd2">
                <a:pos x="l" y="vc"/>
              </a:cxn>
              <a:cxn ang="cd4">
                <a:pos x="hc" y="b"/>
              </a:cxn>
              <a:cxn ang="0">
                <a:pos x="r" y="vc"/>
              </a:cxn>
            </a:cxnLst>
            <a:rect l="l" t="t" r="r" b="b"/>
            <a:pathLst>
              <a:path w="19198" h="8977">
                <a:moveTo>
                  <a:pt x="861" y="0"/>
                </a:moveTo>
                <a:lnTo>
                  <a:pt x="18337" y="0"/>
                </a:lnTo>
                <a:cubicBezTo>
                  <a:pt x="18813" y="0"/>
                  <a:pt x="19198" y="385"/>
                  <a:pt x="19198" y="861"/>
                </a:cubicBezTo>
                <a:lnTo>
                  <a:pt x="19198" y="8977"/>
                </a:lnTo>
                <a:lnTo>
                  <a:pt x="0" y="8977"/>
                </a:lnTo>
                <a:lnTo>
                  <a:pt x="0" y="861"/>
                </a:lnTo>
                <a:cubicBezTo>
                  <a:pt x="0" y="385"/>
                  <a:pt x="385" y="0"/>
                  <a:pt x="861" y="0"/>
                </a:cubicBezTo>
                <a:close/>
              </a:path>
            </a:pathLst>
          </a:cu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lstStyle/>
          <a:p>
            <a:pPr algn="ctr"/>
            <a:endParaRPr lang="en-US">
              <a:latin typeface="Arial" panose="020B0604020202020204" pitchFamily="34" charset="0"/>
              <a:sym typeface="Arial" panose="020B0604020202020204" pitchFamily="34" charset="0"/>
            </a:endParaRPr>
          </a:p>
        </p:txBody>
      </p:sp>
      <p:sp>
        <p:nvSpPr>
          <p:cNvPr id="2" name="日期占位符 1"/>
          <p:cNvSpPr>
            <a:spLocks noGrp="1"/>
          </p:cNvSpPr>
          <p:nvPr>
            <p:ph type="dt" sz="half" idx="10"/>
            <p:custDataLst>
              <p:tags r:id="rId6"/>
            </p:custDataLst>
          </p:nvPr>
        </p:nvSpPr>
        <p:spPr/>
        <p:txBody>
          <a:bodyPr/>
          <a:lstStyle>
            <a:lvl1pPr>
              <a:defRPr>
                <a:latin typeface="+mn-lt"/>
                <a:sym typeface="Arial" panose="020B0604020202020204" pitchFamily="34" charset="0"/>
              </a:defRPr>
            </a:lvl1pPr>
          </a:lstStyle>
          <a:p>
            <a:r>
              <a:rPr lang="en-US"/>
              <a:t>Date Area</a:t>
            </a:r>
            <a:endParaRPr lang="en-US"/>
          </a:p>
        </p:txBody>
      </p:sp>
      <p:sp>
        <p:nvSpPr>
          <p:cNvPr id="3" name="页脚占位符 2"/>
          <p:cNvSpPr>
            <a:spLocks noGrp="1"/>
          </p:cNvSpPr>
          <p:nvPr>
            <p:ph type="ftr" sz="quarter" idx="11"/>
            <p:custDataLst>
              <p:tags r:id="rId7"/>
            </p:custDataLst>
          </p:nvPr>
        </p:nvSpPr>
        <p:spPr/>
        <p:txBody>
          <a:bodyPr/>
          <a:lstStyle>
            <a:lvl1pPr>
              <a:defRPr>
                <a:latin typeface="+mn-lt"/>
                <a:sym typeface="Arial" panose="020B0604020202020204" pitchFamily="34" charset="0"/>
              </a:defRPr>
            </a:lvl1pPr>
          </a:lstStyle>
          <a:p>
            <a:endParaRPr lang="en-US"/>
          </a:p>
        </p:txBody>
      </p:sp>
      <p:sp>
        <p:nvSpPr>
          <p:cNvPr id="4" name="灯片编号占位符 3"/>
          <p:cNvSpPr>
            <a:spLocks noGrp="1"/>
          </p:cNvSpPr>
          <p:nvPr>
            <p:ph type="sldNum" sz="quarter" idx="12"/>
            <p:custDataLst>
              <p:tags r:id="rId8"/>
            </p:custDataLst>
          </p:nvPr>
        </p:nvSpPr>
        <p:spPr/>
        <p:txBody>
          <a:bodyPr/>
          <a:lstStyle>
            <a:lvl1pPr>
              <a:defRPr>
                <a:latin typeface="+mn-lt"/>
                <a:sym typeface="Arial" panose="020B0604020202020204" pitchFamily="34" charset="0"/>
              </a:defRPr>
            </a:lvl1pPr>
          </a:lstStyle>
          <a:p>
            <a:fld id="{BE5F26B5-172A-4DC2-B0B7-181CFC56B87C}" type="slidenum">
              <a:rPr lang="en-US" smtClean="0"/>
            </a:fld>
            <a:endParaRPr lang="en-US"/>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showMasterSp="0" userDrawn="1">
  <p:cSld name="Content Only">
    <p:spTree>
      <p:nvGrpSpPr>
        <p:cNvPr id="1" name=""/>
        <p:cNvGrpSpPr/>
        <p:nvPr/>
      </p:nvGrpSpPr>
      <p:grpSpPr>
        <a:xfrm>
          <a:off x="0" y="0"/>
          <a:ext cx="0" cy="0"/>
          <a:chOff x="0" y="0"/>
          <a:chExt cx="0" cy="0"/>
        </a:xfrm>
      </p:grpSpPr>
      <p:sp>
        <p:nvSpPr>
          <p:cNvPr id="2" name="矩形 1"/>
          <p:cNvSpPr/>
          <p:nvPr userDrawn="1">
            <p:custDataLst>
              <p:tags r:id="rId2"/>
            </p:custDataLst>
          </p:nvPr>
        </p:nvSpPr>
        <p:spPr>
          <a:xfrm>
            <a:off x="-635" y="-635"/>
            <a:ext cx="12190730" cy="3536950"/>
          </a:xfrm>
          <a:prstGeom prst="rect">
            <a:avLst/>
          </a:prstGeom>
          <a:gradFill>
            <a:gsLst>
              <a:gs pos="0">
                <a:schemeClr val="accent1"/>
              </a:gs>
              <a:gs pos="49000">
                <a:schemeClr val="accent4">
                  <a:lumMod val="67000"/>
                  <a:lumOff val="33000"/>
                </a:schemeClr>
              </a:gs>
              <a:gs pos="100000">
                <a:schemeClr val="accent2">
                  <a:lumMod val="60000"/>
                  <a:lumOff val="40000"/>
                </a:schemeClr>
              </a:gs>
            </a:gsLst>
            <a:lin ang="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latin typeface="Arial" panose="020B0604020202020204" pitchFamily="34" charset="0"/>
              <a:sym typeface="Arial" panose="020B0604020202020204" pitchFamily="34" charset="0"/>
            </a:endParaRPr>
          </a:p>
        </p:txBody>
      </p:sp>
      <p:pic>
        <p:nvPicPr>
          <p:cNvPr id="7" name="图片 6"/>
          <p:cNvPicPr>
            <a:picLocks noChangeAspect="1"/>
          </p:cNvPicPr>
          <p:nvPr userDrawn="1">
            <p:custDataLst>
              <p:tags r:id="rId3"/>
            </p:custDataLst>
          </p:nvPr>
        </p:nvPicPr>
        <p:blipFill>
          <a:blip r:embed="rId4">
            <a:duotone>
              <a:schemeClr val="accent2">
                <a:shade val="45000"/>
                <a:satMod val="135000"/>
              </a:schemeClr>
              <a:prstClr val="white"/>
            </a:duotone>
          </a:blip>
          <a:stretch>
            <a:fillRect/>
          </a:stretch>
        </p:blipFill>
        <p:spPr>
          <a:xfrm>
            <a:off x="9640847" y="-727"/>
            <a:ext cx="2121592" cy="1883827"/>
          </a:xfrm>
          <a:prstGeom prst="rect">
            <a:avLst/>
          </a:prstGeom>
        </p:spPr>
      </p:pic>
      <p:sp>
        <p:nvSpPr>
          <p:cNvPr id="8" name="任意多边形 9"/>
          <p:cNvSpPr/>
          <p:nvPr userDrawn="1">
            <p:custDataLst>
              <p:tags r:id="rId5"/>
            </p:custDataLst>
          </p:nvPr>
        </p:nvSpPr>
        <p:spPr>
          <a:xfrm>
            <a:off x="1270" y="371476"/>
            <a:ext cx="12190730" cy="6487160"/>
          </a:xfrm>
          <a:custGeom>
            <a:avLst/>
            <a:gdLst>
              <a:gd name="adj" fmla="val 8371"/>
              <a:gd name="a" fmla="pin 0 adj 50000"/>
              <a:gd name="x1" fmla="*/ ss a 100000"/>
              <a:gd name="x2" fmla="+- r 0 x1"/>
              <a:gd name="y2" fmla="+- b 0 x1"/>
              <a:gd name="il" fmla="*/ x1 29289 100000"/>
              <a:gd name="ir" fmla="+- r 0 il"/>
              <a:gd name="ib" fmla="+- b 0 il"/>
            </a:gdLst>
            <a:ahLst/>
            <a:cxnLst>
              <a:cxn ang="3">
                <a:pos x="hc" y="t"/>
              </a:cxn>
              <a:cxn ang="cd2">
                <a:pos x="l" y="vc"/>
              </a:cxn>
              <a:cxn ang="cd4">
                <a:pos x="hc" y="b"/>
              </a:cxn>
              <a:cxn ang="0">
                <a:pos x="r" y="vc"/>
              </a:cxn>
            </a:cxnLst>
            <a:rect l="l" t="t" r="r" b="b"/>
            <a:pathLst>
              <a:path w="19198" h="8977">
                <a:moveTo>
                  <a:pt x="861" y="0"/>
                </a:moveTo>
                <a:lnTo>
                  <a:pt x="18337" y="0"/>
                </a:lnTo>
                <a:cubicBezTo>
                  <a:pt x="18813" y="0"/>
                  <a:pt x="19198" y="385"/>
                  <a:pt x="19198" y="861"/>
                </a:cubicBezTo>
                <a:lnTo>
                  <a:pt x="19198" y="8977"/>
                </a:lnTo>
                <a:lnTo>
                  <a:pt x="0" y="8977"/>
                </a:lnTo>
                <a:lnTo>
                  <a:pt x="0" y="861"/>
                </a:lnTo>
                <a:cubicBezTo>
                  <a:pt x="0" y="385"/>
                  <a:pt x="385" y="0"/>
                  <a:pt x="861" y="0"/>
                </a:cubicBezTo>
                <a:close/>
              </a:path>
            </a:pathLst>
          </a:cu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lstStyle/>
          <a:p>
            <a:pPr algn="ctr"/>
            <a:endParaRPr lang="en-US">
              <a:latin typeface="Arial" panose="020B0604020202020204" pitchFamily="34" charset="0"/>
              <a:sym typeface="Arial" panose="020B0604020202020204" pitchFamily="34" charset="0"/>
            </a:endParaRPr>
          </a:p>
        </p:txBody>
      </p:sp>
      <p:sp>
        <p:nvSpPr>
          <p:cNvPr id="3" name="内容占位符 1"/>
          <p:cNvSpPr>
            <a:spLocks noGrp="1"/>
          </p:cNvSpPr>
          <p:nvPr>
            <p:ph idx="1" hasCustomPrompt="1"/>
            <p:custDataLst>
              <p:tags r:id="rId6"/>
            </p:custDataLst>
          </p:nvPr>
        </p:nvSpPr>
        <p:spPr>
          <a:xfrm>
            <a:off x="838200" y="870857"/>
            <a:ext cx="10515600" cy="5307058"/>
          </a:xfrm>
        </p:spPr>
        <p:txBody>
          <a:bodyPr/>
          <a:lstStyle>
            <a:lvl1pPr>
              <a:defRPr>
                <a:latin typeface="+mn-lt"/>
                <a:sym typeface="Arial" panose="020B0604020202020204" pitchFamily="34" charset="0"/>
              </a:defRPr>
            </a:lvl1pPr>
          </a:lstStyle>
          <a:p>
            <a:pPr lvl="0"/>
            <a:r>
              <a:rPr lang="en-US" dirty="0">
                <a:latin typeface="+mn-lt"/>
              </a:rPr>
              <a:t>Click to add text</a:t>
            </a:r>
            <a:endParaRPr lang="en-US" dirty="0"/>
          </a:p>
        </p:txBody>
      </p:sp>
      <p:sp>
        <p:nvSpPr>
          <p:cNvPr id="4" name="日期占位符 2"/>
          <p:cNvSpPr>
            <a:spLocks noGrp="1"/>
          </p:cNvSpPr>
          <p:nvPr>
            <p:ph type="dt" sz="half" idx="10"/>
            <p:custDataLst>
              <p:tags r:id="rId7"/>
            </p:custDataLst>
          </p:nvPr>
        </p:nvSpPr>
        <p:spPr/>
        <p:txBody>
          <a:bodyPr/>
          <a:lstStyle>
            <a:lvl1pPr>
              <a:defRPr>
                <a:latin typeface="+mn-lt"/>
                <a:sym typeface="Arial" panose="020B0604020202020204" pitchFamily="34" charset="0"/>
              </a:defRPr>
            </a:lvl1pPr>
          </a:lstStyle>
          <a:p>
            <a:r>
              <a:rPr lang="en-US"/>
              <a:t>Date Area</a:t>
            </a:r>
            <a:endParaRPr lang="en-US"/>
          </a:p>
        </p:txBody>
      </p:sp>
      <p:sp>
        <p:nvSpPr>
          <p:cNvPr id="5" name="页脚占位符 3"/>
          <p:cNvSpPr>
            <a:spLocks noGrp="1"/>
          </p:cNvSpPr>
          <p:nvPr>
            <p:ph type="ftr" sz="quarter" idx="11"/>
            <p:custDataLst>
              <p:tags r:id="rId8"/>
            </p:custDataLst>
          </p:nvPr>
        </p:nvSpPr>
        <p:spPr/>
        <p:txBody>
          <a:bodyPr/>
          <a:lstStyle>
            <a:lvl1pPr>
              <a:defRPr>
                <a:latin typeface="+mn-lt"/>
                <a:sym typeface="Arial" panose="020B0604020202020204" pitchFamily="34" charset="0"/>
              </a:defRPr>
            </a:lvl1pPr>
          </a:lstStyle>
          <a:p>
            <a:endParaRPr lang="en-US"/>
          </a:p>
        </p:txBody>
      </p:sp>
      <p:sp>
        <p:nvSpPr>
          <p:cNvPr id="6" name="灯片编号占位符 4"/>
          <p:cNvSpPr>
            <a:spLocks noGrp="1"/>
          </p:cNvSpPr>
          <p:nvPr>
            <p:ph type="sldNum" sz="quarter" idx="12"/>
            <p:custDataLst>
              <p:tags r:id="rId9"/>
            </p:custDataLst>
          </p:nvPr>
        </p:nvSpPr>
        <p:spPr/>
        <p:txBody>
          <a:bodyPr/>
          <a:lstStyle>
            <a:lvl1pPr>
              <a:defRPr>
                <a:latin typeface="+mn-lt"/>
                <a:sym typeface="Arial" panose="020B0604020202020204" pitchFamily="34" charset="0"/>
              </a:defRPr>
            </a:lvl1pPr>
          </a:lstStyle>
          <a:p>
            <a:fld id="{BE5F26B5-172A-4DC2-B0B7-181CFC56B87C}" type="slidenum">
              <a:rPr lang="en-US" smtClean="0"/>
            </a:fld>
            <a:endParaRPr lang="en-US"/>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840105" y="360045"/>
            <a:ext cx="10515600" cy="763270"/>
          </a:xfrm>
        </p:spPr>
        <p:txBody>
          <a:bodyPr anchor="t" anchorCtr="0"/>
          <a:lstStyle>
            <a:lvl1pPr algn="l">
              <a:defRPr>
                <a:latin typeface="+mj-lt"/>
                <a:sym typeface="Arial" panose="020B0604020202020204" pitchFamily="34" charset="0"/>
              </a:defRPr>
            </a:lvl1pPr>
          </a:lstStyle>
          <a:p>
            <a:r>
              <a:rPr lang="en-US" dirty="0">
                <a:latin typeface="+mj-lt"/>
              </a:rPr>
              <a:t>Click to add title</a:t>
            </a:r>
            <a:endParaRPr lang="en-US" dirty="0"/>
          </a:p>
        </p:txBody>
      </p:sp>
      <p:sp>
        <p:nvSpPr>
          <p:cNvPr id="3" name="文本占位符 2"/>
          <p:cNvSpPr>
            <a:spLocks noGrp="1"/>
          </p:cNvSpPr>
          <p:nvPr>
            <p:ph type="body" idx="1" hasCustomPrompt="1"/>
            <p:custDataLst>
              <p:tags r:id="rId3"/>
            </p:custDataLst>
          </p:nvPr>
        </p:nvSpPr>
        <p:spPr>
          <a:xfrm>
            <a:off x="838200" y="1296000"/>
            <a:ext cx="10514012" cy="576000"/>
          </a:xfrm>
        </p:spPr>
        <p:txBody>
          <a:bodyPr anchor="t"/>
          <a:lstStyle>
            <a:lvl1pPr marL="0" indent="0">
              <a:buNone/>
              <a:defRPr sz="2400" b="0">
                <a:latin typeface="+mj-lt"/>
                <a:sym typeface="Arial" panose="020B0604020202020204" pitchFamily="34" charset="0"/>
              </a:defRPr>
            </a:lvl1pPr>
            <a:lvl2pPr marL="457200" indent="0">
              <a:buNone/>
              <a:defRPr sz="2000" b="1">
                <a:latin typeface="+mj-lt"/>
              </a:defRPr>
            </a:lvl2pPr>
            <a:lvl3pPr marL="914400" indent="0">
              <a:buNone/>
              <a:defRPr sz="1800" b="1">
                <a:latin typeface="+mj-lt"/>
              </a:defRPr>
            </a:lvl3pPr>
            <a:lvl4pPr marL="1371600" indent="0">
              <a:buNone/>
              <a:defRPr sz="1600" b="1">
                <a:latin typeface="+mj-lt"/>
              </a:defRPr>
            </a:lvl4pPr>
            <a:lvl5pPr marL="1828800" indent="0">
              <a:buNone/>
              <a:defRPr sz="1600" b="1">
                <a:latin typeface="+mj-lt"/>
              </a:defRPr>
            </a:lvl5pPr>
            <a:lvl6pPr marL="2286000" indent="0">
              <a:buNone/>
              <a:defRPr sz="1600" b="1">
                <a:latin typeface="+mj-lt"/>
              </a:defRPr>
            </a:lvl6pPr>
            <a:lvl7pPr marL="2743200" indent="0">
              <a:buNone/>
              <a:defRPr sz="1600" b="1">
                <a:latin typeface="+mj-lt"/>
              </a:defRPr>
            </a:lvl7pPr>
            <a:lvl8pPr marL="3200400" indent="0">
              <a:buNone/>
              <a:defRPr sz="1600" b="1">
                <a:latin typeface="+mj-lt"/>
              </a:defRPr>
            </a:lvl8pPr>
            <a:lvl9pPr marL="3657600" indent="0">
              <a:buNone/>
              <a:defRPr sz="1600" b="1">
                <a:latin typeface="+mj-lt"/>
              </a:defRPr>
            </a:lvl9pPr>
          </a:lstStyle>
          <a:p>
            <a:r>
              <a:rPr lang="en-US" dirty="0">
                <a:latin typeface="+mj-lt"/>
              </a:rPr>
              <a:t>Click to add text</a:t>
            </a:r>
            <a:endParaRPr lang="en-US" dirty="0"/>
          </a:p>
        </p:txBody>
      </p:sp>
      <p:sp>
        <p:nvSpPr>
          <p:cNvPr id="7" name="日期占位符 3"/>
          <p:cNvSpPr>
            <a:spLocks noGrp="1"/>
          </p:cNvSpPr>
          <p:nvPr>
            <p:ph type="dt" sz="half" idx="10"/>
            <p:custDataLst>
              <p:tags r:id="rId4"/>
            </p:custDataLst>
          </p:nvPr>
        </p:nvSpPr>
        <p:spPr/>
        <p:txBody>
          <a:bodyPr/>
          <a:lstStyle>
            <a:lvl1pPr>
              <a:defRPr>
                <a:latin typeface="+mn-lt"/>
                <a:sym typeface="Arial" panose="020B0604020202020204" pitchFamily="34" charset="0"/>
              </a:defRPr>
            </a:lvl1pPr>
          </a:lstStyle>
          <a:p>
            <a:r>
              <a:rPr lang="en-US"/>
              <a:t>Date Area</a:t>
            </a:r>
            <a:endParaRPr lang="en-US"/>
          </a:p>
        </p:txBody>
      </p:sp>
      <p:sp>
        <p:nvSpPr>
          <p:cNvPr id="8" name="页脚占位符 4"/>
          <p:cNvSpPr>
            <a:spLocks noGrp="1"/>
          </p:cNvSpPr>
          <p:nvPr>
            <p:ph type="ftr" sz="quarter" idx="11"/>
            <p:custDataLst>
              <p:tags r:id="rId5"/>
            </p:custDataLst>
          </p:nvPr>
        </p:nvSpPr>
        <p:spPr/>
        <p:txBody>
          <a:bodyPr/>
          <a:lstStyle>
            <a:lvl1pPr>
              <a:defRPr>
                <a:latin typeface="+mn-lt"/>
                <a:sym typeface="Arial" panose="020B0604020202020204" pitchFamily="34" charset="0"/>
              </a:defRPr>
            </a:lvl1pPr>
          </a:lstStyle>
          <a:p>
            <a:endParaRPr lang="en-US"/>
          </a:p>
        </p:txBody>
      </p:sp>
      <p:sp>
        <p:nvSpPr>
          <p:cNvPr id="9" name="灯片编号占位符 5"/>
          <p:cNvSpPr>
            <a:spLocks noGrp="1"/>
          </p:cNvSpPr>
          <p:nvPr>
            <p:ph type="sldNum" sz="quarter" idx="12"/>
            <p:custDataLst>
              <p:tags r:id="rId6"/>
            </p:custDataLst>
          </p:nvPr>
        </p:nvSpPr>
        <p:spPr/>
        <p:txBody>
          <a:bodyPr/>
          <a:lstStyle>
            <a:lvl1pPr>
              <a:defRPr>
                <a:latin typeface="+mn-lt"/>
                <a:sym typeface="Arial" panose="020B0604020202020204" pitchFamily="34" charset="0"/>
              </a:defRPr>
            </a:lvl1pPr>
          </a:lstStyle>
          <a:p>
            <a:fld id="{BE5F26B5-172A-4DC2-B0B7-181CFC56B87C}" type="slidenum">
              <a:rPr lang="en-US" smtClean="0"/>
            </a:fld>
            <a:endParaRPr lang="en-US"/>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showMasterSp="0" userDrawn="1">
  <p:cSld name="End Slide">
    <p:spTree>
      <p:nvGrpSpPr>
        <p:cNvPr id="1" name=""/>
        <p:cNvGrpSpPr/>
        <p:nvPr/>
      </p:nvGrpSpPr>
      <p:grpSpPr>
        <a:xfrm>
          <a:off x="0" y="0"/>
          <a:ext cx="0" cy="0"/>
          <a:chOff x="0" y="0"/>
          <a:chExt cx="0" cy="0"/>
        </a:xfrm>
      </p:grpSpPr>
      <p:sp>
        <p:nvSpPr>
          <p:cNvPr id="8" name="矩形 7"/>
          <p:cNvSpPr/>
          <p:nvPr userDrawn="1">
            <p:custDataLst>
              <p:tags r:id="rId2"/>
            </p:custDataLst>
          </p:nvPr>
        </p:nvSpPr>
        <p:spPr>
          <a:xfrm flipH="1" flipV="1">
            <a:off x="-1270" y="0"/>
            <a:ext cx="12191365" cy="6858000"/>
          </a:xfrm>
          <a:prstGeom prst="rect">
            <a:avLst/>
          </a:prstGeom>
          <a:gradFill>
            <a:gsLst>
              <a:gs pos="0">
                <a:schemeClr val="accent1"/>
              </a:gs>
              <a:gs pos="44000">
                <a:schemeClr val="accent2">
                  <a:lumMod val="60000"/>
                  <a:lumOff val="40000"/>
                </a:schemeClr>
              </a:gs>
              <a:gs pos="81000">
                <a:schemeClr val="bg1"/>
              </a:gs>
            </a:gsLst>
            <a:lin ang="1956000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latin typeface="Arial" panose="020B0604020202020204" pitchFamily="34" charset="0"/>
              <a:sym typeface="Arial" panose="020B0604020202020204" pitchFamily="34" charset="0"/>
            </a:endParaRPr>
          </a:p>
        </p:txBody>
      </p:sp>
      <p:pic>
        <p:nvPicPr>
          <p:cNvPr id="3" name="图片 2"/>
          <p:cNvPicPr>
            <a:picLocks noChangeAspect="1"/>
          </p:cNvPicPr>
          <p:nvPr userDrawn="1">
            <p:custDataLst>
              <p:tags r:id="rId3"/>
            </p:custDataLst>
          </p:nvPr>
        </p:nvPicPr>
        <p: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rightnessContrast bright="40000"/>
                    </a14:imgEffect>
                  </a14:imgLayer>
                </a14:imgProps>
              </a:ext>
            </a:extLst>
          </a:blip>
          <a:stretch>
            <a:fillRect/>
          </a:stretch>
        </p:blipFill>
        <p:spPr>
          <a:xfrm>
            <a:off x="6585267" y="0"/>
            <a:ext cx="4956478" cy="4895512"/>
          </a:xfrm>
          <a:prstGeom prst="rect">
            <a:avLst/>
          </a:prstGeom>
        </p:spPr>
      </p:pic>
      <p:pic>
        <p:nvPicPr>
          <p:cNvPr id="9" name="@png2x_01_结束"/>
          <p:cNvPicPr>
            <a:picLocks noChangeAspect="1"/>
          </p:cNvPicPr>
          <p:nvPr userDrawn="1">
            <p:custDataLst>
              <p:tags r:id="rId6"/>
            </p:custDataLst>
          </p:nvPr>
        </p:nvPicPr>
        <p:blipFill>
          <a:blip r:embed="rId7" r:link="rId8"/>
          <a:stretch>
            <a:fillRect/>
          </a:stretch>
        </p:blipFill>
        <p:spPr>
          <a:xfrm>
            <a:off x="1587" y="0"/>
            <a:ext cx="8978900" cy="6858000"/>
          </a:xfrm>
          <a:prstGeom prst="rect">
            <a:avLst/>
          </a:prstGeom>
        </p:spPr>
      </p:pic>
      <p:sp>
        <p:nvSpPr>
          <p:cNvPr id="2" name="标题 1"/>
          <p:cNvSpPr>
            <a:spLocks noGrp="1"/>
          </p:cNvSpPr>
          <p:nvPr>
            <p:ph type="ctrTitle" hasCustomPrompt="1"/>
            <p:custDataLst>
              <p:tags r:id="rId9"/>
            </p:custDataLst>
          </p:nvPr>
        </p:nvSpPr>
        <p:spPr>
          <a:xfrm>
            <a:off x="1001486" y="1103086"/>
            <a:ext cx="7489371" cy="2453412"/>
          </a:xfrm>
        </p:spPr>
        <p:txBody>
          <a:bodyPr anchor="b"/>
          <a:lstStyle>
            <a:lvl1pPr algn="l">
              <a:lnSpc>
                <a:spcPct val="100000"/>
              </a:lnSpc>
              <a:defRPr sz="6000">
                <a:solidFill>
                  <a:schemeClr val="tx1"/>
                </a:solidFill>
                <a:latin typeface="+mj-lt"/>
                <a:sym typeface="Arial" panose="020B0604020202020204" pitchFamily="34" charset="0"/>
              </a:defRPr>
            </a:lvl1pPr>
          </a:lstStyle>
          <a:p>
            <a:r>
              <a:rPr lang="en-US" dirty="0">
                <a:latin typeface="+mj-lt"/>
              </a:rPr>
              <a:t>Click to add title</a:t>
            </a:r>
            <a:endParaRPr lang="en-US" dirty="0"/>
          </a:p>
        </p:txBody>
      </p:sp>
      <p:sp>
        <p:nvSpPr>
          <p:cNvPr id="4" name="日期占位符 3"/>
          <p:cNvSpPr>
            <a:spLocks noGrp="1"/>
          </p:cNvSpPr>
          <p:nvPr>
            <p:ph type="dt" sz="half" idx="10"/>
            <p:custDataLst>
              <p:tags r:id="rId10"/>
            </p:custDataLst>
          </p:nvPr>
        </p:nvSpPr>
        <p:spPr/>
        <p:txBody>
          <a:bodyPr/>
          <a:lstStyle>
            <a:lvl1pPr>
              <a:defRPr>
                <a:latin typeface="+mn-lt"/>
                <a:sym typeface="Arial" panose="020B0604020202020204" pitchFamily="34" charset="0"/>
              </a:defRPr>
            </a:lvl1pPr>
          </a:lstStyle>
          <a:p>
            <a:r>
              <a:rPr lang="en-US"/>
              <a:t>Date Area</a:t>
            </a:r>
            <a:endParaRPr lang="en-US"/>
          </a:p>
        </p:txBody>
      </p:sp>
      <p:pic>
        <p:nvPicPr>
          <p:cNvPr id="10" name="图片 9"/>
          <p:cNvPicPr>
            <a:picLocks noChangeAspect="1"/>
          </p:cNvPicPr>
          <p:nvPr userDrawn="1">
            <p:custDataLst>
              <p:tags r:id="rId11"/>
            </p:custDataLst>
          </p:nvPr>
        </p:nvPicPr>
        <p:blipFill>
          <a:blip r:embed="rId12">
            <a:duotone>
              <a:schemeClr val="accent1">
                <a:shade val="45000"/>
                <a:satMod val="135000"/>
              </a:schemeClr>
              <a:prstClr val="white"/>
            </a:duotone>
            <a:extLst>
              <a:ext uri="{BEBA8EAE-BF5A-486C-A8C5-ECC9F3942E4B}">
                <a14:imgProps xmlns:a14="http://schemas.microsoft.com/office/drawing/2010/main">
                  <a14:imgLayer r:embed="rId13">
                    <a14:imgEffect>
                      <a14:brightnessContrast bright="-20000"/>
                    </a14:imgEffect>
                  </a14:imgLayer>
                </a14:imgProps>
              </a:ext>
            </a:extLst>
          </a:blip>
          <a:stretch>
            <a:fillRect/>
          </a:stretch>
        </p:blipFill>
        <p:spPr>
          <a:xfrm>
            <a:off x="9777775" y="5555279"/>
            <a:ext cx="2414225" cy="1347333"/>
          </a:xfrm>
          <a:prstGeom prst="rect">
            <a:avLst/>
          </a:prstGeom>
        </p:spPr>
      </p:pic>
      <p:pic>
        <p:nvPicPr>
          <p:cNvPr id="13" name="图片 12"/>
          <p:cNvPicPr>
            <a:picLocks noChangeAspect="1"/>
          </p:cNvPicPr>
          <p:nvPr userDrawn="1">
            <p:custDataLst>
              <p:tags r:id="rId14"/>
            </p:custDataLst>
          </p:nvPr>
        </p:nvPicPr>
        <p:blipFill>
          <a:blip r:embed="rId15">
            <a:duotone>
              <a:schemeClr val="accent1">
                <a:shade val="45000"/>
                <a:satMod val="135000"/>
              </a:schemeClr>
              <a:prstClr val="white"/>
            </a:duotone>
          </a:blip>
          <a:stretch>
            <a:fillRect/>
          </a:stretch>
        </p:blipFill>
        <p:spPr>
          <a:xfrm>
            <a:off x="220551" y="5785011"/>
            <a:ext cx="2560542" cy="1072989"/>
          </a:xfrm>
          <a:prstGeom prst="rect">
            <a:avLst/>
          </a:prstGeom>
        </p:spPr>
      </p:pic>
      <p:sp>
        <p:nvSpPr>
          <p:cNvPr id="5" name="页脚占位符 4"/>
          <p:cNvSpPr>
            <a:spLocks noGrp="1"/>
          </p:cNvSpPr>
          <p:nvPr>
            <p:ph type="ftr" sz="quarter" idx="11"/>
            <p:custDataLst>
              <p:tags r:id="rId16"/>
            </p:custDataLst>
          </p:nvPr>
        </p:nvSpPr>
        <p:spPr/>
        <p:txBody>
          <a:bodyPr/>
          <a:lstStyle>
            <a:lvl1pPr>
              <a:defRPr>
                <a:latin typeface="+mn-lt"/>
                <a:sym typeface="Arial" panose="020B0604020202020204" pitchFamily="34" charset="0"/>
              </a:defRPr>
            </a:lvl1pPr>
          </a:lstStyle>
          <a:p>
            <a:endParaRPr lang="en-US"/>
          </a:p>
        </p:txBody>
      </p:sp>
      <p:sp>
        <p:nvSpPr>
          <p:cNvPr id="6" name="灯片编号占位符 5"/>
          <p:cNvSpPr>
            <a:spLocks noGrp="1"/>
          </p:cNvSpPr>
          <p:nvPr>
            <p:ph type="sldNum" sz="quarter" idx="12"/>
            <p:custDataLst>
              <p:tags r:id="rId17"/>
            </p:custDataLst>
          </p:nvPr>
        </p:nvSpPr>
        <p:spPr>
          <a:xfrm>
            <a:off x="8610600" y="6356350"/>
            <a:ext cx="2743200" cy="365125"/>
          </a:xfrm>
        </p:spPr>
        <p:txBody>
          <a:bodyPr/>
          <a:lstStyle>
            <a:lvl1pPr>
              <a:defRPr>
                <a:latin typeface="+mn-lt"/>
                <a:sym typeface="Arial" panose="020B0604020202020204" pitchFamily="34" charset="0"/>
              </a:defRPr>
            </a:lvl1pPr>
          </a:lstStyle>
          <a:p>
            <a:fld id="{BE5F26B5-172A-4DC2-B0B7-181CFC56B87C}" type="slidenum">
              <a:rPr lang="en-US" smtClean="0"/>
            </a:fld>
            <a:endParaRPr lang="en-US"/>
          </a:p>
        </p:txBody>
      </p:sp>
      <p:sp>
        <p:nvSpPr>
          <p:cNvPr id="24" name="署名占位符 10"/>
          <p:cNvSpPr>
            <a:spLocks noGrp="1"/>
          </p:cNvSpPr>
          <p:nvPr>
            <p:ph type="body" sz="quarter" idx="17" hasCustomPrompt="1"/>
            <p:custDataLst>
              <p:tags r:id="rId18"/>
            </p:custDataLst>
          </p:nvPr>
        </p:nvSpPr>
        <p:spPr>
          <a:xfrm>
            <a:off x="1001485" y="3898612"/>
            <a:ext cx="7489371" cy="2125541"/>
          </a:xfrm>
        </p:spPr>
        <p:txBody>
          <a:bodyPr anchor="t">
            <a:normAutofit/>
          </a:bodyPr>
          <a:lstStyle>
            <a:lvl1pPr marL="0" indent="0" algn="l">
              <a:lnSpc>
                <a:spcPct val="100000"/>
              </a:lnSpc>
              <a:buNone/>
              <a:defRPr sz="1800">
                <a:latin typeface="+mn-lt"/>
                <a:sym typeface="Arial" panose="020B0604020202020204" pitchFamily="34" charset="0"/>
              </a:defRPr>
            </a:lvl1pPr>
          </a:lstStyle>
          <a:p>
            <a:pPr lvl="0"/>
            <a:r>
              <a:rPr lang="en-US" dirty="0">
                <a:latin typeface="+mn-lt"/>
              </a:rPr>
              <a:t>Click to add text</a:t>
            </a:r>
            <a:endParaRPr lang="en-US" dirty="0"/>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Date Area</a:t>
            </a:r>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E5F26B5-172A-4DC2-B0B7-181CFC56B87C}" type="slidenum">
              <a:rPr lang="en-US" smtClean="0"/>
            </a:fld>
            <a:endParaRPr lang="en-US"/>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showMasterSp="0" userDrawn="1">
  <p:cSld name="Title Slide">
    <p:spTree>
      <p:nvGrpSpPr>
        <p:cNvPr id="1" name=""/>
        <p:cNvGrpSpPr/>
        <p:nvPr/>
      </p:nvGrpSpPr>
      <p:grpSpPr>
        <a:xfrm>
          <a:off x="0" y="0"/>
          <a:ext cx="0" cy="0"/>
          <a:chOff x="0" y="0"/>
          <a:chExt cx="0" cy="0"/>
        </a:xfrm>
      </p:grpSpPr>
      <p:sp>
        <p:nvSpPr>
          <p:cNvPr id="7" name="矩形 6"/>
          <p:cNvSpPr/>
          <p:nvPr userDrawn="1">
            <p:custDataLst>
              <p:tags r:id="rId2"/>
            </p:custDataLst>
          </p:nvPr>
        </p:nvSpPr>
        <p:spPr>
          <a:xfrm>
            <a:off x="0" y="0"/>
            <a:ext cx="12192000" cy="6858000"/>
          </a:xfrm>
          <a:prstGeom prst="rect">
            <a:avLst/>
          </a:prstGeom>
          <a:gradFill flip="none" rotWithShape="1">
            <a:gsLst>
              <a:gs pos="0">
                <a:schemeClr val="bg1"/>
              </a:gs>
              <a:gs pos="100000">
                <a:schemeClr val="accent2">
                  <a:lumMod val="40000"/>
                  <a:lumOff val="60000"/>
                  <a:alpha val="34000"/>
                </a:schemeClr>
              </a:gs>
            </a:gsLst>
            <a:lin ang="135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ng2x_01_封面" descr="C:/Users/kingsoft/AppData/Local/Temp/fig2wpp/@png2x_01_封面.png"/>
          <p:cNvPicPr>
            <a:picLocks noChangeAspect="1"/>
          </p:cNvPicPr>
          <p:nvPr userDrawn="1">
            <p:custDataLst>
              <p:tags r:id="rId3"/>
            </p:custDataLst>
          </p:nvPr>
        </p:nvPicPr>
        <p:blipFill>
          <a:blip r:embed="rId4" r:link="rId5"/>
          <a:stretch>
            <a:fillRect/>
          </a:stretch>
        </p:blipFill>
        <p:spPr>
          <a:xfrm>
            <a:off x="3812540" y="401955"/>
            <a:ext cx="8375650" cy="6455410"/>
          </a:xfrm>
          <a:prstGeom prst="rect">
            <a:avLst/>
          </a:prstGeom>
        </p:spPr>
      </p:pic>
      <p:sp>
        <p:nvSpPr>
          <p:cNvPr id="2" name="标题 1"/>
          <p:cNvSpPr>
            <a:spLocks noGrp="1"/>
          </p:cNvSpPr>
          <p:nvPr>
            <p:ph type="ctrTitle" hasCustomPrompt="1"/>
            <p:custDataLst>
              <p:tags r:id="rId6"/>
            </p:custDataLst>
          </p:nvPr>
        </p:nvSpPr>
        <p:spPr>
          <a:xfrm>
            <a:off x="838200" y="2455545"/>
            <a:ext cx="5974080" cy="2397760"/>
          </a:xfrm>
        </p:spPr>
        <p:txBody>
          <a:bodyPr wrap="square" anchor="t" anchorCtr="0">
            <a:normAutofit/>
          </a:bodyPr>
          <a:lstStyle>
            <a:lvl1pPr algn="l">
              <a:lnSpc>
                <a:spcPct val="100000"/>
              </a:lnSpc>
              <a:defRPr sz="4400">
                <a:latin typeface="+mj-lt"/>
              </a:defRPr>
            </a:lvl1pPr>
          </a:lstStyle>
          <a:p>
            <a:r>
              <a:rPr lang="en-US" dirty="0">
                <a:latin typeface="+mj-lt"/>
              </a:rPr>
              <a:t>Click to add title</a:t>
            </a:r>
            <a:endParaRPr lang="en-US" dirty="0">
              <a:latin typeface="+mj-lt"/>
            </a:endParaRPr>
          </a:p>
        </p:txBody>
      </p:sp>
      <p:sp>
        <p:nvSpPr>
          <p:cNvPr id="3" name="副标题 2"/>
          <p:cNvSpPr>
            <a:spLocks noGrp="1"/>
          </p:cNvSpPr>
          <p:nvPr>
            <p:ph type="subTitle" idx="1" hasCustomPrompt="1"/>
            <p:custDataLst>
              <p:tags r:id="rId7"/>
            </p:custDataLst>
          </p:nvPr>
        </p:nvSpPr>
        <p:spPr>
          <a:xfrm>
            <a:off x="838200" y="1426235"/>
            <a:ext cx="5974080" cy="972000"/>
          </a:xfrm>
        </p:spPr>
        <p:txBody>
          <a:bodyPr wrap="square" anchor="b">
            <a:normAutofit/>
          </a:bodyPr>
          <a:lstStyle>
            <a:lvl1pPr marL="0" indent="0" algn="l">
              <a:lnSpc>
                <a:spcPct val="100000"/>
              </a:lnSpc>
              <a:buNone/>
              <a:defRPr sz="2000">
                <a:latin typeface="+mj-lt"/>
              </a:defRPr>
            </a:lvl1pPr>
            <a:lvl2pPr marL="457200" indent="0" algn="ctr">
              <a:buNone/>
              <a:defRPr sz="2000">
                <a:latin typeface="+mj-lt"/>
              </a:defRPr>
            </a:lvl2pPr>
            <a:lvl3pPr marL="914400" indent="0" algn="ctr">
              <a:buNone/>
              <a:defRPr sz="1800">
                <a:latin typeface="+mj-lt"/>
              </a:defRPr>
            </a:lvl3pPr>
            <a:lvl4pPr marL="1371600" indent="0" algn="ctr">
              <a:buNone/>
              <a:defRPr sz="1600">
                <a:latin typeface="+mj-lt"/>
              </a:defRPr>
            </a:lvl4pPr>
            <a:lvl5pPr marL="1828800" indent="0" algn="ctr">
              <a:buNone/>
              <a:defRPr sz="1600">
                <a:latin typeface="+mj-lt"/>
              </a:defRPr>
            </a:lvl5pPr>
            <a:lvl6pPr marL="2286000" indent="0" algn="ctr">
              <a:buNone/>
              <a:defRPr sz="1600">
                <a:latin typeface="+mj-lt"/>
              </a:defRPr>
            </a:lvl6pPr>
            <a:lvl7pPr marL="2743200" indent="0" algn="ctr">
              <a:buNone/>
              <a:defRPr sz="1600">
                <a:latin typeface="+mj-lt"/>
              </a:defRPr>
            </a:lvl7pPr>
            <a:lvl8pPr marL="3200400" indent="0" algn="ctr">
              <a:buNone/>
              <a:defRPr sz="1600">
                <a:latin typeface="+mj-lt"/>
              </a:defRPr>
            </a:lvl8pPr>
            <a:lvl9pPr marL="3657600" indent="0" algn="ctr">
              <a:buNone/>
              <a:defRPr sz="1600">
                <a:latin typeface="+mj-lt"/>
              </a:defRPr>
            </a:lvl9pPr>
          </a:lstStyle>
          <a:p>
            <a:r>
              <a:rPr lang="en-US" dirty="0">
                <a:latin typeface="+mj-lt"/>
              </a:rPr>
              <a:t>Click to add subtitle</a:t>
            </a:r>
            <a:endParaRPr lang="en-US" dirty="0"/>
          </a:p>
        </p:txBody>
      </p:sp>
      <p:sp>
        <p:nvSpPr>
          <p:cNvPr id="4" name="日期占位符 3"/>
          <p:cNvSpPr>
            <a:spLocks noGrp="1"/>
          </p:cNvSpPr>
          <p:nvPr>
            <p:ph type="dt" sz="half" idx="10"/>
            <p:custDataLst>
              <p:tags r:id="rId8"/>
            </p:custDataLst>
          </p:nvPr>
        </p:nvSpPr>
        <p:spPr/>
        <p:txBody>
          <a:bodyPr wrap="square">
            <a:normAutofit/>
          </a:bodyPr>
          <a:lstStyle/>
          <a:p>
            <a:r>
              <a:rPr lang="en-US"/>
              <a:t>Date Area</a:t>
            </a:r>
            <a:endParaRPr lang="en-US"/>
          </a:p>
        </p:txBody>
      </p:sp>
      <p:sp>
        <p:nvSpPr>
          <p:cNvPr id="5" name="页脚占位符 4"/>
          <p:cNvSpPr>
            <a:spLocks noGrp="1"/>
          </p:cNvSpPr>
          <p:nvPr>
            <p:ph type="ftr" sz="quarter" idx="11"/>
            <p:custDataLst>
              <p:tags r:id="rId9"/>
            </p:custDataLst>
          </p:nvPr>
        </p:nvSpPr>
        <p:spPr/>
        <p:txBody>
          <a:bodyPr>
            <a:normAutofit/>
          </a:bodyPr>
          <a:lstStyle/>
          <a:p>
            <a:endParaRPr lang="en-US" dirty="0"/>
          </a:p>
        </p:txBody>
      </p:sp>
      <p:sp>
        <p:nvSpPr>
          <p:cNvPr id="6" name="灯片编号占位符 5"/>
          <p:cNvSpPr>
            <a:spLocks noGrp="1"/>
          </p:cNvSpPr>
          <p:nvPr>
            <p:ph type="sldNum" sz="quarter" idx="12"/>
            <p:custDataLst>
              <p:tags r:id="rId10"/>
            </p:custDataLst>
          </p:nvPr>
        </p:nvSpPr>
        <p:spPr>
          <a:xfrm>
            <a:off x="8610600" y="6356350"/>
            <a:ext cx="2743200" cy="365125"/>
          </a:xfrm>
        </p:spPr>
        <p:txBody>
          <a:bodyPr wrap="square">
            <a:normAutofit/>
          </a:bodyPr>
          <a:lstStyle/>
          <a:p>
            <a:fld id="{BE5F26B5-172A-4DC2-B0B7-181CFC56B87C}" type="slidenum">
              <a:rPr lang="en-US" smtClean="0"/>
            </a:fld>
            <a:endParaRPr lang="en-US"/>
          </a:p>
        </p:txBody>
      </p:sp>
      <p:sp>
        <p:nvSpPr>
          <p:cNvPr id="24" name="署名占位符 10"/>
          <p:cNvSpPr>
            <a:spLocks noGrp="1"/>
          </p:cNvSpPr>
          <p:nvPr>
            <p:ph type="body" sz="quarter" idx="17" hasCustomPrompt="1"/>
            <p:custDataLst>
              <p:tags r:id="rId11"/>
            </p:custDataLst>
          </p:nvPr>
        </p:nvSpPr>
        <p:spPr>
          <a:xfrm>
            <a:off x="838200" y="4968875"/>
            <a:ext cx="5974080" cy="1186815"/>
          </a:xfrm>
        </p:spPr>
        <p:txBody>
          <a:bodyPr wrap="square" anchor="t">
            <a:normAutofit/>
          </a:bodyPr>
          <a:lstStyle>
            <a:lvl1pPr marL="0" indent="0" algn="l">
              <a:lnSpc>
                <a:spcPct val="100000"/>
              </a:lnSpc>
              <a:buNone/>
              <a:defRPr sz="2000" b="0">
                <a:latin typeface="+mn-lt"/>
              </a:defRPr>
            </a:lvl1pPr>
          </a:lstStyle>
          <a:p>
            <a:pPr lvl="0"/>
            <a:r>
              <a:rPr lang="en-US" dirty="0">
                <a:latin typeface="+mn-lt"/>
              </a:rPr>
              <a:t>Click to add text</a:t>
            </a:r>
            <a:endParaRPr lang="en-US" dirty="0"/>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p:txBody>
          <a:bodyPr wrap="square">
            <a:normAutofit/>
          </a:bodyPr>
          <a:lstStyle>
            <a:lvl1pPr>
              <a:defRPr>
                <a:latin typeface="+mj-lt"/>
              </a:defRPr>
            </a:lvl1pPr>
          </a:lstStyle>
          <a:p>
            <a:r>
              <a:rPr lang="en-US" dirty="0">
                <a:latin typeface="+mj-lt"/>
              </a:rPr>
              <a:t>Click to add title</a:t>
            </a:r>
            <a:endParaRPr lang="en-US" dirty="0"/>
          </a:p>
        </p:txBody>
      </p:sp>
      <p:sp>
        <p:nvSpPr>
          <p:cNvPr id="3" name="内容占位符 2"/>
          <p:cNvSpPr>
            <a:spLocks noGrp="1"/>
          </p:cNvSpPr>
          <p:nvPr>
            <p:ph idx="1" hasCustomPrompt="1"/>
            <p:custDataLst>
              <p:tags r:id="rId3"/>
            </p:custDataLst>
          </p:nvPr>
        </p:nvSpPr>
        <p:spPr/>
        <p:txBody>
          <a:bodyPr wrap="square">
            <a:norm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dirty="0">
                <a:latin typeface="+mn-lt"/>
              </a:rPr>
              <a:t>Click to add text</a:t>
            </a:r>
            <a:endParaRPr lang="en-US" dirty="0"/>
          </a:p>
        </p:txBody>
      </p:sp>
      <p:sp>
        <p:nvSpPr>
          <p:cNvPr id="4" name="日期占位符 3"/>
          <p:cNvSpPr>
            <a:spLocks noGrp="1"/>
          </p:cNvSpPr>
          <p:nvPr>
            <p:ph type="dt" sz="half" idx="10"/>
            <p:custDataLst>
              <p:tags r:id="rId4"/>
            </p:custDataLst>
          </p:nvPr>
        </p:nvSpPr>
        <p:spPr/>
        <p:txBody>
          <a:bodyPr wrap="square">
            <a:normAutofit/>
          </a:bodyPr>
          <a:lstStyle/>
          <a:p>
            <a:r>
              <a:rPr lang="en-US"/>
              <a:t>Date Area</a:t>
            </a:r>
            <a:endParaRPr lang="en-US"/>
          </a:p>
        </p:txBody>
      </p:sp>
      <p:sp>
        <p:nvSpPr>
          <p:cNvPr id="5" name="页脚占位符 4"/>
          <p:cNvSpPr>
            <a:spLocks noGrp="1"/>
          </p:cNvSpPr>
          <p:nvPr>
            <p:ph type="ftr" sz="quarter" idx="11"/>
            <p:custDataLst>
              <p:tags r:id="rId5"/>
            </p:custDataLst>
          </p:nvPr>
        </p:nvSpPr>
        <p:spPr/>
        <p:txBody>
          <a:bodyPr/>
          <a:lstStyle/>
          <a:p>
            <a:endParaRPr lang="en-US"/>
          </a:p>
        </p:txBody>
      </p:sp>
      <p:sp>
        <p:nvSpPr>
          <p:cNvPr id="6" name="灯片编号占位符 5"/>
          <p:cNvSpPr>
            <a:spLocks noGrp="1"/>
          </p:cNvSpPr>
          <p:nvPr>
            <p:ph type="sldNum" sz="quarter" idx="12"/>
            <p:custDataLst>
              <p:tags r:id="rId6"/>
            </p:custDataLst>
          </p:nvPr>
        </p:nvSpPr>
        <p:spPr/>
        <p:txBody>
          <a:bodyPr wrap="square">
            <a:normAutofit/>
          </a:bodyPr>
          <a:lstStyle/>
          <a:p>
            <a:fld id="{BE5F26B5-172A-4DC2-B0B7-181CFC56B87C}" type="slidenum">
              <a:rPr lang="en-US" smtClean="0"/>
            </a:fld>
            <a:endParaRPr lang="en-US"/>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showMasterSp="0" userDrawn="1">
  <p:cSld name="Catalog Slide">
    <p:spTree>
      <p:nvGrpSpPr>
        <p:cNvPr id="1" name=""/>
        <p:cNvGrpSpPr/>
        <p:nvPr/>
      </p:nvGrpSpPr>
      <p:grpSpPr>
        <a:xfrm>
          <a:off x="0" y="0"/>
          <a:ext cx="0" cy="0"/>
          <a:chOff x="0" y="0"/>
          <a:chExt cx="0" cy="0"/>
        </a:xfrm>
      </p:grpSpPr>
      <p:sp>
        <p:nvSpPr>
          <p:cNvPr id="3" name="矩形 2"/>
          <p:cNvSpPr/>
          <p:nvPr userDrawn="1">
            <p:custDataLst>
              <p:tags r:id="rId2"/>
            </p:custDataLst>
          </p:nvPr>
        </p:nvSpPr>
        <p:spPr>
          <a:xfrm>
            <a:off x="0" y="0"/>
            <a:ext cx="12192000" cy="6858000"/>
          </a:xfrm>
          <a:prstGeom prst="rect">
            <a:avLst/>
          </a:prstGeom>
          <a:gradFill flip="none" rotWithShape="1">
            <a:gsLst>
              <a:gs pos="0">
                <a:schemeClr val="bg1"/>
              </a:gs>
              <a:gs pos="100000">
                <a:schemeClr val="accent2">
                  <a:lumMod val="40000"/>
                  <a:lumOff val="60000"/>
                  <a:alpha val="34000"/>
                </a:schemeClr>
              </a:gs>
            </a:gsLst>
            <a:lin ang="135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ng2x_bottom_目录" descr="C:/Users/kingsoft/AppData/Local/Temp/fig2wpp/@png2x_bottom_目录.png"/>
          <p:cNvPicPr>
            <a:picLocks noChangeAspect="1"/>
          </p:cNvPicPr>
          <p:nvPr userDrawn="1">
            <p:custDataLst>
              <p:tags r:id="rId3"/>
            </p:custDataLst>
          </p:nvPr>
        </p:nvPicPr>
        <p:blipFill>
          <a:blip r:embed="rId4" r:link="rId5"/>
          <a:stretch>
            <a:fillRect/>
          </a:stretch>
        </p:blipFill>
        <p:spPr>
          <a:xfrm>
            <a:off x="0" y="5715000"/>
            <a:ext cx="3154680" cy="1143000"/>
          </a:xfrm>
          <a:prstGeom prst="rect">
            <a:avLst/>
          </a:prstGeom>
        </p:spPr>
      </p:pic>
      <p:pic>
        <p:nvPicPr>
          <p:cNvPr id="13" name="@png2x_top_目录" descr="C:/Users/kingsoft/AppData/Local/Temp/fig2wpp/@png2x_top_目录.png"/>
          <p:cNvPicPr>
            <a:picLocks noChangeAspect="1"/>
          </p:cNvPicPr>
          <p:nvPr userDrawn="1">
            <p:custDataLst>
              <p:tags r:id="rId6"/>
            </p:custDataLst>
          </p:nvPr>
        </p:nvPicPr>
        <p:blipFill>
          <a:blip r:embed="rId7" r:link="rId5"/>
          <a:stretch>
            <a:fillRect/>
          </a:stretch>
        </p:blipFill>
        <p:spPr>
          <a:xfrm>
            <a:off x="7827010" y="0"/>
            <a:ext cx="3712210" cy="1727835"/>
          </a:xfrm>
          <a:prstGeom prst="rect">
            <a:avLst/>
          </a:prstGeom>
        </p:spPr>
      </p:pic>
      <p:sp>
        <p:nvSpPr>
          <p:cNvPr id="2" name="标题 1"/>
          <p:cNvSpPr>
            <a:spLocks noGrp="1"/>
          </p:cNvSpPr>
          <p:nvPr>
            <p:ph type="title" hasCustomPrompt="1"/>
            <p:custDataLst>
              <p:tags r:id="rId8"/>
            </p:custDataLst>
          </p:nvPr>
        </p:nvSpPr>
        <p:spPr>
          <a:xfrm>
            <a:off x="1490472" y="863917"/>
            <a:ext cx="9281160" cy="777608"/>
          </a:xfrm>
        </p:spPr>
        <p:txBody>
          <a:bodyPr wrap="square" anchor="ctr">
            <a:normAutofit/>
          </a:bodyPr>
          <a:lstStyle>
            <a:lvl1pPr algn="l">
              <a:defRPr sz="4000">
                <a:latin typeface="+mj-lt"/>
              </a:defRPr>
            </a:lvl1pPr>
          </a:lstStyle>
          <a:p>
            <a:r>
              <a:rPr lang="en-US" dirty="0">
                <a:latin typeface="+mj-lt"/>
              </a:rPr>
              <a:t>Click to add title</a:t>
            </a:r>
            <a:endParaRPr lang="en-US" dirty="0"/>
          </a:p>
        </p:txBody>
      </p:sp>
      <p:sp>
        <p:nvSpPr>
          <p:cNvPr id="7" name="日期占位符 3"/>
          <p:cNvSpPr>
            <a:spLocks noGrp="1"/>
          </p:cNvSpPr>
          <p:nvPr>
            <p:ph type="dt" sz="half" idx="10"/>
            <p:custDataLst>
              <p:tags r:id="rId9"/>
            </p:custDataLst>
          </p:nvPr>
        </p:nvSpPr>
        <p:spPr/>
        <p:txBody>
          <a:bodyPr wrap="square">
            <a:normAutofit/>
          </a:bodyPr>
          <a:lstStyle/>
          <a:p>
            <a:r>
              <a:rPr lang="en-US"/>
              <a:t>Date Area</a:t>
            </a:r>
            <a:endParaRPr lang="en-US"/>
          </a:p>
        </p:txBody>
      </p:sp>
      <p:sp>
        <p:nvSpPr>
          <p:cNvPr id="8" name="页脚占位符 4"/>
          <p:cNvSpPr>
            <a:spLocks noGrp="1"/>
          </p:cNvSpPr>
          <p:nvPr>
            <p:ph type="ftr" sz="quarter" idx="11"/>
            <p:custDataLst>
              <p:tags r:id="rId10"/>
            </p:custDataLst>
          </p:nvPr>
        </p:nvSpPr>
        <p:spPr/>
        <p:txBody>
          <a:bodyPr/>
          <a:lstStyle/>
          <a:p>
            <a:endParaRPr lang="en-US"/>
          </a:p>
        </p:txBody>
      </p:sp>
      <p:sp>
        <p:nvSpPr>
          <p:cNvPr id="9" name="灯片编号占位符 5"/>
          <p:cNvSpPr>
            <a:spLocks noGrp="1"/>
          </p:cNvSpPr>
          <p:nvPr>
            <p:ph type="sldNum" sz="quarter" idx="12"/>
            <p:custDataLst>
              <p:tags r:id="rId11"/>
            </p:custDataLst>
          </p:nvPr>
        </p:nvSpPr>
        <p:spPr/>
        <p:txBody>
          <a:bodyPr wrap="square">
            <a:normAutofit/>
          </a:bodyPr>
          <a:lstStyle/>
          <a:p>
            <a:fld id="{BE5F26B5-172A-4DC2-B0B7-181CFC56B87C}" type="slidenum">
              <a:rPr lang="en-US" smtClean="0"/>
            </a:fld>
            <a:endParaRPr lang="en-US"/>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showMasterSp="0" userDrawn="1">
  <p:cSld name="Section Header">
    <p:spTree>
      <p:nvGrpSpPr>
        <p:cNvPr id="1" name=""/>
        <p:cNvGrpSpPr/>
        <p:nvPr/>
      </p:nvGrpSpPr>
      <p:grpSpPr>
        <a:xfrm>
          <a:off x="0" y="0"/>
          <a:ext cx="0" cy="0"/>
          <a:chOff x="0" y="0"/>
          <a:chExt cx="0" cy="0"/>
        </a:xfrm>
      </p:grpSpPr>
      <p:sp>
        <p:nvSpPr>
          <p:cNvPr id="18" name="矩形 17"/>
          <p:cNvSpPr/>
          <p:nvPr userDrawn="1">
            <p:custDataLst>
              <p:tags r:id="rId2"/>
            </p:custDataLst>
          </p:nvPr>
        </p:nvSpPr>
        <p:spPr>
          <a:xfrm>
            <a:off x="0" y="0"/>
            <a:ext cx="12192000" cy="6858000"/>
          </a:xfrm>
          <a:prstGeom prst="rect">
            <a:avLst/>
          </a:prstGeom>
          <a:gradFill flip="none" rotWithShape="1">
            <a:gsLst>
              <a:gs pos="0">
                <a:schemeClr val="bg1"/>
              </a:gs>
              <a:gs pos="100000">
                <a:schemeClr val="accent2">
                  <a:lumMod val="40000"/>
                  <a:lumOff val="60000"/>
                  <a:alpha val="34000"/>
                </a:schemeClr>
              </a:gs>
            </a:gsLst>
            <a:lin ang="135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ng2x_02_章节" descr="C:/Users/kingsoft/AppData/Local/Temp/fig2wpp/@png2x_02_章节.png"/>
          <p:cNvPicPr>
            <a:picLocks noChangeAspect="1"/>
          </p:cNvPicPr>
          <p:nvPr userDrawn="1">
            <p:custDataLst>
              <p:tags r:id="rId3"/>
            </p:custDataLst>
          </p:nvPr>
        </p:nvPicPr>
        <p:blipFill>
          <a:blip r:embed="rId4" r:link="rId5"/>
          <a:stretch>
            <a:fillRect/>
          </a:stretch>
        </p:blipFill>
        <p:spPr>
          <a:xfrm>
            <a:off x="0" y="0"/>
            <a:ext cx="8366760" cy="6858000"/>
          </a:xfrm>
          <a:prstGeom prst="rect">
            <a:avLst/>
          </a:prstGeom>
        </p:spPr>
      </p:pic>
      <p:sp>
        <p:nvSpPr>
          <p:cNvPr id="2" name="标题 1"/>
          <p:cNvSpPr>
            <a:spLocks noGrp="1"/>
          </p:cNvSpPr>
          <p:nvPr>
            <p:ph type="title" hasCustomPrompt="1"/>
            <p:custDataLst>
              <p:tags r:id="rId6"/>
            </p:custDataLst>
          </p:nvPr>
        </p:nvSpPr>
        <p:spPr>
          <a:xfrm>
            <a:off x="3758565" y="3337560"/>
            <a:ext cx="7410450" cy="2409825"/>
          </a:xfrm>
        </p:spPr>
        <p:txBody>
          <a:bodyPr wrap="square" anchor="t" anchorCtr="0">
            <a:normAutofit/>
          </a:bodyPr>
          <a:lstStyle>
            <a:lvl1pPr algn="r">
              <a:defRPr sz="3600">
                <a:latin typeface="+mj-lt"/>
              </a:defRPr>
            </a:lvl1pPr>
          </a:lstStyle>
          <a:p>
            <a:r>
              <a:rPr lang="en-US" dirty="0">
                <a:latin typeface="+mj-lt"/>
              </a:rPr>
              <a:t>Click to add title</a:t>
            </a:r>
            <a:endParaRPr lang="en-US" dirty="0"/>
          </a:p>
        </p:txBody>
      </p:sp>
      <p:sp>
        <p:nvSpPr>
          <p:cNvPr id="8" name="节编号 3"/>
          <p:cNvSpPr>
            <a:spLocks noGrp="1"/>
          </p:cNvSpPr>
          <p:nvPr>
            <p:ph type="body" sz="quarter" idx="13" hasCustomPrompt="1"/>
            <p:custDataLst>
              <p:tags r:id="rId7"/>
            </p:custDataLst>
          </p:nvPr>
        </p:nvSpPr>
        <p:spPr>
          <a:xfrm>
            <a:off x="3759200" y="1056640"/>
            <a:ext cx="7409815" cy="2280920"/>
          </a:xfrm>
        </p:spPr>
        <p:txBody>
          <a:bodyPr wrap="none" anchor="b" anchorCtr="0">
            <a:normAutofit/>
          </a:bodyPr>
          <a:lstStyle>
            <a:lvl1pPr marL="0" indent="0" algn="r">
              <a:buNone/>
              <a:defRPr sz="5800" b="1">
                <a:solidFill>
                  <a:schemeClr val="accent2"/>
                </a:solidFill>
                <a:latin typeface="+mn-lt"/>
              </a:defRPr>
            </a:lvl1pPr>
          </a:lstStyle>
          <a:p>
            <a:pPr lvl="0"/>
            <a:r>
              <a:rPr lang="en-US" dirty="0">
                <a:latin typeface="+mn-lt"/>
              </a:rPr>
              <a:t>Click to add text</a:t>
            </a:r>
            <a:endParaRPr lang="en-US" dirty="0"/>
          </a:p>
        </p:txBody>
      </p:sp>
      <p:sp>
        <p:nvSpPr>
          <p:cNvPr id="4" name="日期占位符 4"/>
          <p:cNvSpPr>
            <a:spLocks noGrp="1"/>
          </p:cNvSpPr>
          <p:nvPr>
            <p:ph type="dt" sz="half" idx="10"/>
            <p:custDataLst>
              <p:tags r:id="rId8"/>
            </p:custDataLst>
          </p:nvPr>
        </p:nvSpPr>
        <p:spPr/>
        <p:txBody>
          <a:bodyPr wrap="square">
            <a:normAutofit/>
          </a:bodyPr>
          <a:lstStyle/>
          <a:p>
            <a:r>
              <a:rPr lang="en-US"/>
              <a:t>Date Area</a:t>
            </a:r>
            <a:endParaRPr lang="en-US"/>
          </a:p>
        </p:txBody>
      </p:sp>
      <p:sp>
        <p:nvSpPr>
          <p:cNvPr id="5" name="页脚占位符 5"/>
          <p:cNvSpPr>
            <a:spLocks noGrp="1"/>
          </p:cNvSpPr>
          <p:nvPr>
            <p:ph type="ftr" sz="quarter" idx="11"/>
            <p:custDataLst>
              <p:tags r:id="rId9"/>
            </p:custDataLst>
          </p:nvPr>
        </p:nvSpPr>
        <p:spPr/>
        <p:txBody>
          <a:bodyPr/>
          <a:lstStyle/>
          <a:p>
            <a:endParaRPr lang="en-US"/>
          </a:p>
        </p:txBody>
      </p:sp>
      <p:sp>
        <p:nvSpPr>
          <p:cNvPr id="6" name="灯片编号占位符 6"/>
          <p:cNvSpPr>
            <a:spLocks noGrp="1"/>
          </p:cNvSpPr>
          <p:nvPr>
            <p:ph type="sldNum" sz="quarter" idx="12"/>
            <p:custDataLst>
              <p:tags r:id="rId10"/>
            </p:custDataLst>
          </p:nvPr>
        </p:nvSpPr>
        <p:spPr/>
        <p:txBody>
          <a:bodyPr wrap="square">
            <a:normAutofit/>
          </a:bodyPr>
          <a:lstStyle/>
          <a:p>
            <a:fld id="{BE5F26B5-172A-4DC2-B0B7-181CFC56B87C}"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p:txBody>
          <a:bodyPr vert="horz" wrap="square" lIns="0" tIns="0" rIns="0" bIns="0" rtlCol="0" anchor="ctr">
            <a:normAutofit/>
          </a:bodyPr>
          <a:lstStyle>
            <a:lvl1pPr>
              <a:defRPr lang="en-US" dirty="0">
                <a:latin typeface="+mj-lt"/>
              </a:defRPr>
            </a:lvl1pPr>
          </a:lstStyle>
          <a:p>
            <a:pPr lvl="0"/>
            <a:r>
              <a:rPr lang="en-US" dirty="0">
                <a:latin typeface="+mj-lt"/>
              </a:rPr>
              <a:t>Click to add title</a:t>
            </a:r>
            <a:endParaRPr lang="en-US" dirty="0"/>
          </a:p>
        </p:txBody>
      </p:sp>
      <p:sp>
        <p:nvSpPr>
          <p:cNvPr id="3" name="内容占位符 2"/>
          <p:cNvSpPr>
            <a:spLocks noGrp="1"/>
          </p:cNvSpPr>
          <p:nvPr>
            <p:ph sz="half" idx="1" hasCustomPrompt="1"/>
            <p:custDataLst>
              <p:tags r:id="rId3"/>
            </p:custDataLst>
          </p:nvPr>
        </p:nvSpPr>
        <p:spPr>
          <a:xfrm>
            <a:off x="695960" y="1301750"/>
            <a:ext cx="5323840" cy="4875850"/>
          </a:xfrm>
        </p:spPr>
        <p:txBody>
          <a:bodyPr wrap="square">
            <a:normAutofit/>
          </a:bodyPr>
          <a:lstStyle/>
          <a:p>
            <a:pPr lvl="0"/>
            <a:r>
              <a:rPr lang="en-US" dirty="0">
                <a:latin typeface="+mn-lt"/>
              </a:rPr>
              <a:t>Click to add text</a:t>
            </a:r>
            <a:endParaRPr lang="en-US" dirty="0"/>
          </a:p>
        </p:txBody>
      </p:sp>
      <p:sp>
        <p:nvSpPr>
          <p:cNvPr id="4" name="内容占位符 3"/>
          <p:cNvSpPr>
            <a:spLocks noGrp="1"/>
          </p:cNvSpPr>
          <p:nvPr>
            <p:ph sz="half" idx="2" hasCustomPrompt="1"/>
            <p:custDataLst>
              <p:tags r:id="rId4"/>
            </p:custDataLst>
          </p:nvPr>
        </p:nvSpPr>
        <p:spPr>
          <a:xfrm>
            <a:off x="6172200" y="1301750"/>
            <a:ext cx="5323840" cy="4875850"/>
          </a:xfrm>
        </p:spPr>
        <p:txBody>
          <a:bodyPr wrap="square">
            <a:normAutofit/>
          </a:bodyPr>
          <a:lstStyle/>
          <a:p>
            <a:pPr lvl="0"/>
            <a:r>
              <a:rPr lang="en-US" dirty="0">
                <a:latin typeface="+mn-lt"/>
              </a:rPr>
              <a:t>Click to add text</a:t>
            </a:r>
            <a:endParaRPr lang="en-US" dirty="0"/>
          </a:p>
        </p:txBody>
      </p:sp>
      <p:sp>
        <p:nvSpPr>
          <p:cNvPr id="5" name="日期占位符 4"/>
          <p:cNvSpPr>
            <a:spLocks noGrp="1"/>
          </p:cNvSpPr>
          <p:nvPr>
            <p:ph type="dt" sz="half" idx="10"/>
            <p:custDataLst>
              <p:tags r:id="rId5"/>
            </p:custDataLst>
          </p:nvPr>
        </p:nvSpPr>
        <p:spPr/>
        <p:txBody>
          <a:bodyPr wrap="square">
            <a:normAutofit/>
          </a:bodyPr>
          <a:lstStyle/>
          <a:p>
            <a:r>
              <a:rPr lang="en-US"/>
              <a:t>Date Area</a:t>
            </a:r>
            <a:endParaRPr lang="en-US"/>
          </a:p>
        </p:txBody>
      </p:sp>
      <p:sp>
        <p:nvSpPr>
          <p:cNvPr id="6" name="页脚占位符 5"/>
          <p:cNvSpPr>
            <a:spLocks noGrp="1"/>
          </p:cNvSpPr>
          <p:nvPr>
            <p:ph type="ftr" sz="quarter" idx="11"/>
            <p:custDataLst>
              <p:tags r:id="rId6"/>
            </p:custDataLst>
          </p:nvPr>
        </p:nvSpPr>
        <p:spPr/>
        <p:txBody>
          <a:bodyPr/>
          <a:lstStyle/>
          <a:p>
            <a:endParaRPr lang="en-US"/>
          </a:p>
        </p:txBody>
      </p:sp>
      <p:sp>
        <p:nvSpPr>
          <p:cNvPr id="7" name="灯片编号占位符 6"/>
          <p:cNvSpPr>
            <a:spLocks noGrp="1"/>
          </p:cNvSpPr>
          <p:nvPr>
            <p:ph type="sldNum" sz="quarter" idx="12"/>
            <p:custDataLst>
              <p:tags r:id="rId7"/>
            </p:custDataLst>
          </p:nvPr>
        </p:nvSpPr>
        <p:spPr/>
        <p:txBody>
          <a:bodyPr wrap="square">
            <a:normAutofit/>
          </a:bodyPr>
          <a:lstStyle/>
          <a:p>
            <a:fld id="{BE5F26B5-172A-4DC2-B0B7-181CFC56B87C}" type="slidenum">
              <a:rPr lang="en-US" smtClean="0"/>
            </a:fld>
            <a:endParaRPr lang="en-US"/>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698506" y="266702"/>
            <a:ext cx="10795086" cy="863607"/>
          </a:xfrm>
        </p:spPr>
        <p:txBody>
          <a:bodyPr vert="horz" wrap="square" lIns="0" tIns="0" rIns="0" bIns="0" rtlCol="0" anchor="ctr">
            <a:normAutofit/>
          </a:bodyPr>
          <a:lstStyle>
            <a:lvl1pPr>
              <a:defRPr lang="en-US" dirty="0">
                <a:latin typeface="+mj-lt"/>
              </a:defRPr>
            </a:lvl1pPr>
          </a:lstStyle>
          <a:p>
            <a:pPr lvl="0"/>
            <a:r>
              <a:rPr lang="en-US" dirty="0">
                <a:latin typeface="+mj-lt"/>
              </a:rPr>
              <a:t>Click to add title</a:t>
            </a:r>
            <a:endParaRPr lang="en-US" dirty="0"/>
          </a:p>
        </p:txBody>
      </p:sp>
      <p:sp>
        <p:nvSpPr>
          <p:cNvPr id="3" name="文本占位符 2"/>
          <p:cNvSpPr>
            <a:spLocks noGrp="1"/>
          </p:cNvSpPr>
          <p:nvPr>
            <p:ph type="body" idx="1" hasCustomPrompt="1"/>
            <p:custDataLst>
              <p:tags r:id="rId3"/>
            </p:custDataLst>
          </p:nvPr>
        </p:nvSpPr>
        <p:spPr>
          <a:xfrm>
            <a:off x="695960" y="1301750"/>
            <a:ext cx="5323840" cy="411303"/>
          </a:xfrm>
        </p:spPr>
        <p:txBody>
          <a:bodyPr wrap="square" anchor="b">
            <a:normAutofit/>
          </a:bodyPr>
          <a:lstStyle>
            <a:lvl1pPr marL="0" indent="0">
              <a:buNone/>
              <a:defRPr sz="2400" b="1">
                <a:latin typeface="+mj-lt"/>
              </a:defRPr>
            </a:lvl1pPr>
            <a:lvl2pPr marL="457200" indent="0">
              <a:buNone/>
              <a:defRPr sz="2000" b="1">
                <a:latin typeface="+mj-lt"/>
              </a:defRPr>
            </a:lvl2pPr>
            <a:lvl3pPr marL="914400" indent="0">
              <a:buNone/>
              <a:defRPr sz="1800" b="1">
                <a:latin typeface="+mj-lt"/>
              </a:defRPr>
            </a:lvl3pPr>
            <a:lvl4pPr marL="1371600" indent="0">
              <a:buNone/>
              <a:defRPr sz="1600" b="1">
                <a:latin typeface="+mj-lt"/>
              </a:defRPr>
            </a:lvl4pPr>
            <a:lvl5pPr marL="1828800" indent="0">
              <a:buNone/>
              <a:defRPr sz="1600" b="1">
                <a:latin typeface="+mj-lt"/>
              </a:defRPr>
            </a:lvl5pPr>
            <a:lvl6pPr marL="2286000" indent="0">
              <a:buNone/>
              <a:defRPr sz="1600" b="1">
                <a:latin typeface="+mj-lt"/>
              </a:defRPr>
            </a:lvl6pPr>
            <a:lvl7pPr marL="2743200" indent="0">
              <a:buNone/>
              <a:defRPr sz="1600" b="1">
                <a:latin typeface="+mj-lt"/>
              </a:defRPr>
            </a:lvl7pPr>
            <a:lvl8pPr marL="3200400" indent="0">
              <a:buNone/>
              <a:defRPr sz="1600" b="1">
                <a:latin typeface="+mj-lt"/>
              </a:defRPr>
            </a:lvl8pPr>
            <a:lvl9pPr marL="3657600" indent="0">
              <a:buNone/>
              <a:defRPr sz="1600" b="1">
                <a:latin typeface="+mj-lt"/>
              </a:defRPr>
            </a:lvl9pPr>
          </a:lstStyle>
          <a:p>
            <a:pPr lvl="0"/>
            <a:r>
              <a:rPr lang="en-US" dirty="0">
                <a:latin typeface="+mj-lt"/>
              </a:rPr>
              <a:t>Click to add text</a:t>
            </a:r>
            <a:endParaRPr lang="en-US" dirty="0"/>
          </a:p>
        </p:txBody>
      </p:sp>
      <p:sp>
        <p:nvSpPr>
          <p:cNvPr id="4" name="内容占位符 3"/>
          <p:cNvSpPr>
            <a:spLocks noGrp="1"/>
          </p:cNvSpPr>
          <p:nvPr>
            <p:ph sz="half" idx="2" hasCustomPrompt="1"/>
            <p:custDataLst>
              <p:tags r:id="rId4"/>
            </p:custDataLst>
          </p:nvPr>
        </p:nvSpPr>
        <p:spPr>
          <a:xfrm>
            <a:off x="695960" y="1875099"/>
            <a:ext cx="5323840" cy="4300276"/>
          </a:xfrm>
        </p:spPr>
        <p:txBody>
          <a:bodyPr wrap="square">
            <a:normAutofit/>
          </a:bodyPr>
          <a:lstStyle/>
          <a:p>
            <a:pPr lvl="0"/>
            <a:r>
              <a:rPr lang="en-US" dirty="0">
                <a:latin typeface="+mn-lt"/>
              </a:rPr>
              <a:t>Click to add text</a:t>
            </a:r>
            <a:endParaRPr lang="en-US" dirty="0"/>
          </a:p>
        </p:txBody>
      </p:sp>
      <p:sp>
        <p:nvSpPr>
          <p:cNvPr id="5" name="文本占位符 4"/>
          <p:cNvSpPr>
            <a:spLocks noGrp="1"/>
          </p:cNvSpPr>
          <p:nvPr>
            <p:ph type="body" sz="quarter" idx="3" hasCustomPrompt="1"/>
            <p:custDataLst>
              <p:tags r:id="rId5"/>
            </p:custDataLst>
          </p:nvPr>
        </p:nvSpPr>
        <p:spPr>
          <a:xfrm>
            <a:off x="6172200" y="1301750"/>
            <a:ext cx="5323840" cy="411303"/>
          </a:xfrm>
        </p:spPr>
        <p:txBody>
          <a:bodyPr wrap="square" anchor="b">
            <a:normAutofit/>
          </a:bodyPr>
          <a:lstStyle>
            <a:lvl1pPr marL="0" indent="0">
              <a:buNone/>
              <a:defRPr sz="2400" b="1">
                <a:latin typeface="+mj-lt"/>
              </a:defRPr>
            </a:lvl1pPr>
            <a:lvl2pPr marL="457200" indent="0">
              <a:buNone/>
              <a:defRPr sz="2000" b="1">
                <a:latin typeface="+mj-lt"/>
              </a:defRPr>
            </a:lvl2pPr>
            <a:lvl3pPr marL="914400" indent="0">
              <a:buNone/>
              <a:defRPr sz="1800" b="1">
                <a:latin typeface="+mj-lt"/>
              </a:defRPr>
            </a:lvl3pPr>
            <a:lvl4pPr marL="1371600" indent="0">
              <a:buNone/>
              <a:defRPr sz="1600" b="1">
                <a:latin typeface="+mj-lt"/>
              </a:defRPr>
            </a:lvl4pPr>
            <a:lvl5pPr marL="1828800" indent="0">
              <a:buNone/>
              <a:defRPr sz="1600" b="1">
                <a:latin typeface="+mj-lt"/>
              </a:defRPr>
            </a:lvl5pPr>
            <a:lvl6pPr marL="2286000" indent="0">
              <a:buNone/>
              <a:defRPr sz="1600" b="1">
                <a:latin typeface="+mj-lt"/>
              </a:defRPr>
            </a:lvl6pPr>
            <a:lvl7pPr marL="2743200" indent="0">
              <a:buNone/>
              <a:defRPr sz="1600" b="1">
                <a:latin typeface="+mj-lt"/>
              </a:defRPr>
            </a:lvl7pPr>
            <a:lvl8pPr marL="3200400" indent="0">
              <a:buNone/>
              <a:defRPr sz="1600" b="1">
                <a:latin typeface="+mj-lt"/>
              </a:defRPr>
            </a:lvl8pPr>
            <a:lvl9pPr marL="3657600" indent="0">
              <a:buNone/>
              <a:defRPr sz="1600" b="1">
                <a:latin typeface="+mj-lt"/>
              </a:defRPr>
            </a:lvl9pPr>
          </a:lstStyle>
          <a:p>
            <a:pPr lvl="0"/>
            <a:r>
              <a:rPr lang="en-US" dirty="0">
                <a:latin typeface="+mj-lt"/>
              </a:rPr>
              <a:t>Click to add text</a:t>
            </a:r>
            <a:endParaRPr lang="en-US" dirty="0"/>
          </a:p>
        </p:txBody>
      </p:sp>
      <p:sp>
        <p:nvSpPr>
          <p:cNvPr id="6" name="内容占位符 5"/>
          <p:cNvSpPr>
            <a:spLocks noGrp="1"/>
          </p:cNvSpPr>
          <p:nvPr>
            <p:ph sz="quarter" idx="4" hasCustomPrompt="1"/>
            <p:custDataLst>
              <p:tags r:id="rId6"/>
            </p:custDataLst>
          </p:nvPr>
        </p:nvSpPr>
        <p:spPr>
          <a:xfrm>
            <a:off x="6172200" y="1875099"/>
            <a:ext cx="5323840" cy="4300276"/>
          </a:xfrm>
        </p:spPr>
        <p:txBody>
          <a:bodyPr wrap="square">
            <a:normAutofit/>
          </a:bodyPr>
          <a:lstStyle/>
          <a:p>
            <a:pPr lvl="0"/>
            <a:r>
              <a:rPr lang="en-US" dirty="0">
                <a:latin typeface="+mn-lt"/>
              </a:rPr>
              <a:t>Click to add text</a:t>
            </a:r>
            <a:endParaRPr lang="en-US" dirty="0"/>
          </a:p>
        </p:txBody>
      </p:sp>
      <p:sp>
        <p:nvSpPr>
          <p:cNvPr id="7" name="日期占位符 6"/>
          <p:cNvSpPr>
            <a:spLocks noGrp="1"/>
          </p:cNvSpPr>
          <p:nvPr>
            <p:ph type="dt" sz="half" idx="10"/>
            <p:custDataLst>
              <p:tags r:id="rId7"/>
            </p:custDataLst>
          </p:nvPr>
        </p:nvSpPr>
        <p:spPr/>
        <p:txBody>
          <a:bodyPr wrap="square">
            <a:normAutofit/>
          </a:bodyPr>
          <a:lstStyle/>
          <a:p>
            <a:r>
              <a:rPr lang="en-US"/>
              <a:t>Date Area</a:t>
            </a:r>
            <a:endParaRPr lang="en-US"/>
          </a:p>
        </p:txBody>
      </p:sp>
      <p:sp>
        <p:nvSpPr>
          <p:cNvPr id="8" name="页脚占位符 7"/>
          <p:cNvSpPr>
            <a:spLocks noGrp="1"/>
          </p:cNvSpPr>
          <p:nvPr>
            <p:ph type="ftr" sz="quarter" idx="11"/>
            <p:custDataLst>
              <p:tags r:id="rId8"/>
            </p:custDataLst>
          </p:nvPr>
        </p:nvSpPr>
        <p:spPr/>
        <p:txBody>
          <a:bodyPr/>
          <a:lstStyle/>
          <a:p>
            <a:endParaRPr lang="en-US"/>
          </a:p>
        </p:txBody>
      </p:sp>
      <p:sp>
        <p:nvSpPr>
          <p:cNvPr id="9" name="灯片编号占位符 8"/>
          <p:cNvSpPr>
            <a:spLocks noGrp="1"/>
          </p:cNvSpPr>
          <p:nvPr>
            <p:ph type="sldNum" sz="quarter" idx="12"/>
            <p:custDataLst>
              <p:tags r:id="rId9"/>
            </p:custDataLst>
          </p:nvPr>
        </p:nvSpPr>
        <p:spPr/>
        <p:txBody>
          <a:bodyPr wrap="square">
            <a:normAutofit/>
          </a:bodyPr>
          <a:lstStyle/>
          <a:p>
            <a:fld id="{BE5F26B5-172A-4DC2-B0B7-181CFC56B87C}" type="slidenum">
              <a:rPr lang="en-US" smtClean="0"/>
            </a:fld>
            <a:endParaRPr lang="en-US"/>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p:txBody>
          <a:bodyPr wrap="square">
            <a:normAutofit/>
          </a:bodyPr>
          <a:lstStyle/>
          <a:p>
            <a:r>
              <a:rPr lang="en-US" dirty="0">
                <a:latin typeface="+mj-lt"/>
              </a:rPr>
              <a:t>Click to add title</a:t>
            </a:r>
            <a:endParaRPr lang="en-US" dirty="0"/>
          </a:p>
        </p:txBody>
      </p:sp>
      <p:sp>
        <p:nvSpPr>
          <p:cNvPr id="3" name="日期占位符 2"/>
          <p:cNvSpPr>
            <a:spLocks noGrp="1"/>
          </p:cNvSpPr>
          <p:nvPr>
            <p:ph type="dt" sz="half" idx="10"/>
            <p:custDataLst>
              <p:tags r:id="rId3"/>
            </p:custDataLst>
          </p:nvPr>
        </p:nvSpPr>
        <p:spPr/>
        <p:txBody>
          <a:bodyPr wrap="square">
            <a:normAutofit/>
          </a:bodyPr>
          <a:lstStyle/>
          <a:p>
            <a:r>
              <a:rPr lang="en-US"/>
              <a:t>Date Area</a:t>
            </a:r>
            <a:endParaRPr lang="en-US"/>
          </a:p>
        </p:txBody>
      </p:sp>
      <p:sp>
        <p:nvSpPr>
          <p:cNvPr id="4" name="页脚占位符 3"/>
          <p:cNvSpPr>
            <a:spLocks noGrp="1"/>
          </p:cNvSpPr>
          <p:nvPr>
            <p:ph type="ftr" sz="quarter" idx="11"/>
            <p:custDataLst>
              <p:tags r:id="rId4"/>
            </p:custDataLst>
          </p:nvPr>
        </p:nvSpPr>
        <p:spPr/>
        <p:txBody>
          <a:bodyPr/>
          <a:lstStyle/>
          <a:p>
            <a:endParaRPr lang="en-US"/>
          </a:p>
        </p:txBody>
      </p:sp>
      <p:sp>
        <p:nvSpPr>
          <p:cNvPr id="5" name="灯片编号占位符 4"/>
          <p:cNvSpPr>
            <a:spLocks noGrp="1"/>
          </p:cNvSpPr>
          <p:nvPr>
            <p:ph type="sldNum" sz="quarter" idx="12"/>
            <p:custDataLst>
              <p:tags r:id="rId5"/>
            </p:custDataLst>
          </p:nvPr>
        </p:nvSpPr>
        <p:spPr/>
        <p:txBody>
          <a:bodyPr wrap="square">
            <a:normAutofit/>
          </a:bodyPr>
          <a:lstStyle/>
          <a:p>
            <a:fld id="{BE5F26B5-172A-4DC2-B0B7-181CFC56B87C}" type="slidenum">
              <a:rPr lang="en-US" smtClean="0"/>
            </a:fld>
            <a:endParaRPr lang="en-US"/>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wrap="square">
            <a:normAutofit/>
          </a:bodyPr>
          <a:lstStyle/>
          <a:p>
            <a:r>
              <a:rPr lang="en-US"/>
              <a:t>Date Area</a:t>
            </a:r>
            <a:endParaRPr lang="en-US"/>
          </a:p>
        </p:txBody>
      </p:sp>
      <p:sp>
        <p:nvSpPr>
          <p:cNvPr id="3" name="页脚占位符 2"/>
          <p:cNvSpPr>
            <a:spLocks noGrp="1"/>
          </p:cNvSpPr>
          <p:nvPr>
            <p:ph type="ftr" sz="quarter" idx="11"/>
            <p:custDataLst>
              <p:tags r:id="rId3"/>
            </p:custDataLst>
          </p:nvPr>
        </p:nvSpPr>
        <p:spPr/>
        <p:txBody>
          <a:bodyPr/>
          <a:lstStyle/>
          <a:p>
            <a:endParaRPr lang="en-US"/>
          </a:p>
        </p:txBody>
      </p:sp>
      <p:sp>
        <p:nvSpPr>
          <p:cNvPr id="4" name="灯片编号占位符 3"/>
          <p:cNvSpPr>
            <a:spLocks noGrp="1"/>
          </p:cNvSpPr>
          <p:nvPr>
            <p:ph type="sldNum" sz="quarter" idx="12"/>
            <p:custDataLst>
              <p:tags r:id="rId4"/>
            </p:custDataLst>
          </p:nvPr>
        </p:nvSpPr>
        <p:spPr/>
        <p:txBody>
          <a:bodyPr wrap="square">
            <a:normAutofit/>
          </a:bodyPr>
          <a:lstStyle/>
          <a:p>
            <a:fld id="{BE5F26B5-172A-4DC2-B0B7-181CFC56B87C}" type="slidenum">
              <a:rPr lang="en-US" smtClean="0"/>
            </a:fld>
            <a:endParaRPr lang="en-US"/>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ontent Only">
    <p:spTree>
      <p:nvGrpSpPr>
        <p:cNvPr id="1" name=""/>
        <p:cNvGrpSpPr/>
        <p:nvPr/>
      </p:nvGrpSpPr>
      <p:grpSpPr>
        <a:xfrm>
          <a:off x="0" y="0"/>
          <a:ext cx="0" cy="0"/>
          <a:chOff x="0" y="0"/>
          <a:chExt cx="0" cy="0"/>
        </a:xfrm>
      </p:grpSpPr>
      <p:sp>
        <p:nvSpPr>
          <p:cNvPr id="3" name="内容占位符 1"/>
          <p:cNvSpPr>
            <a:spLocks noGrp="1"/>
          </p:cNvSpPr>
          <p:nvPr>
            <p:ph idx="1" hasCustomPrompt="1"/>
            <p:custDataLst>
              <p:tags r:id="rId2"/>
            </p:custDataLst>
          </p:nvPr>
        </p:nvSpPr>
        <p:spPr>
          <a:xfrm>
            <a:off x="695960" y="360045"/>
            <a:ext cx="10801985" cy="5817870"/>
          </a:xfrm>
        </p:spPr>
        <p:txBody>
          <a:bodyPr wrap="square">
            <a:normAutofit/>
          </a:bodyPr>
          <a:lstStyle/>
          <a:p>
            <a:pPr lvl="0"/>
            <a:r>
              <a:rPr lang="en-US" dirty="0">
                <a:latin typeface="+mn-lt"/>
              </a:rPr>
              <a:t>Click to add text</a:t>
            </a:r>
            <a:endParaRPr lang="en-US" dirty="0"/>
          </a:p>
        </p:txBody>
      </p:sp>
      <p:sp>
        <p:nvSpPr>
          <p:cNvPr id="4" name="日期占位符 2"/>
          <p:cNvSpPr>
            <a:spLocks noGrp="1"/>
          </p:cNvSpPr>
          <p:nvPr>
            <p:ph type="dt" sz="half" idx="10"/>
            <p:custDataLst>
              <p:tags r:id="rId3"/>
            </p:custDataLst>
          </p:nvPr>
        </p:nvSpPr>
        <p:spPr/>
        <p:txBody>
          <a:bodyPr wrap="square">
            <a:normAutofit/>
          </a:bodyPr>
          <a:lstStyle/>
          <a:p>
            <a:r>
              <a:rPr lang="en-US"/>
              <a:t>Date Area</a:t>
            </a:r>
            <a:endParaRPr lang="en-US"/>
          </a:p>
        </p:txBody>
      </p:sp>
      <p:sp>
        <p:nvSpPr>
          <p:cNvPr id="5" name="页脚占位符 3"/>
          <p:cNvSpPr>
            <a:spLocks noGrp="1"/>
          </p:cNvSpPr>
          <p:nvPr>
            <p:ph type="ftr" sz="quarter" idx="11"/>
            <p:custDataLst>
              <p:tags r:id="rId4"/>
            </p:custDataLst>
          </p:nvPr>
        </p:nvSpPr>
        <p:spPr/>
        <p:txBody>
          <a:bodyPr/>
          <a:lstStyle/>
          <a:p>
            <a:endParaRPr lang="en-US"/>
          </a:p>
        </p:txBody>
      </p:sp>
      <p:sp>
        <p:nvSpPr>
          <p:cNvPr id="6" name="灯片编号占位符 4"/>
          <p:cNvSpPr>
            <a:spLocks noGrp="1"/>
          </p:cNvSpPr>
          <p:nvPr>
            <p:ph type="sldNum" sz="quarter" idx="12"/>
            <p:custDataLst>
              <p:tags r:id="rId5"/>
            </p:custDataLst>
          </p:nvPr>
        </p:nvSpPr>
        <p:spPr/>
        <p:txBody>
          <a:bodyPr wrap="square">
            <a:normAutofit/>
          </a:bodyPr>
          <a:lstStyle/>
          <a:p>
            <a:fld id="{BE5F26B5-172A-4DC2-B0B7-181CFC56B87C}" type="slidenum">
              <a:rPr lang="en-US" smtClean="0"/>
            </a:fld>
            <a:endParaRPr lang="en-US"/>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698506" y="266702"/>
            <a:ext cx="10795086" cy="863607"/>
          </a:xfrm>
        </p:spPr>
        <p:txBody>
          <a:bodyPr wrap="square">
            <a:normAutofit/>
          </a:bodyPr>
          <a:lstStyle/>
          <a:p>
            <a:r>
              <a:rPr lang="en-US" dirty="0">
                <a:latin typeface="+mj-lt"/>
              </a:rPr>
              <a:t>Click to add title</a:t>
            </a:r>
            <a:endParaRPr lang="en-US" dirty="0"/>
          </a:p>
        </p:txBody>
      </p:sp>
      <p:sp>
        <p:nvSpPr>
          <p:cNvPr id="3" name="文本占位符 2"/>
          <p:cNvSpPr>
            <a:spLocks noGrp="1"/>
          </p:cNvSpPr>
          <p:nvPr>
            <p:ph type="body" idx="1" hasCustomPrompt="1"/>
            <p:custDataLst>
              <p:tags r:id="rId3"/>
            </p:custDataLst>
          </p:nvPr>
        </p:nvSpPr>
        <p:spPr>
          <a:xfrm>
            <a:off x="695960" y="1301750"/>
            <a:ext cx="10799088" cy="405553"/>
          </a:xfrm>
        </p:spPr>
        <p:txBody>
          <a:bodyPr vert="horz" wrap="square" lIns="0" tIns="0" rIns="0" bIns="0" rtlCol="0" anchor="t">
            <a:normAutofit/>
          </a:bodyPr>
          <a:lstStyle>
            <a:lvl1pPr marL="0" marR="0" lvl="0" indent="0" algn="l" defTabSz="914400" rtl="0" eaLnBrk="1" fontAlgn="auto" latinLnBrk="0" hangingPunct="1">
              <a:lnSpc>
                <a:spcPct val="130000"/>
              </a:lnSpc>
              <a:spcBef>
                <a:spcPts val="1000"/>
              </a:spcBef>
              <a:buClrTx/>
              <a:buSzTx/>
              <a:buFont typeface="Arial" panose="020B0604020202020204" pitchFamily="34" charset="0"/>
              <a:buNone/>
              <a:defRPr kumimoji="0" lang="en-US" sz="1800" b="0" i="0" u="none" strike="noStrike" kern="1200" cap="none" spc="0" normalizeH="0" baseline="0" noProof="1" dirty="0">
                <a:solidFill>
                  <a:schemeClr val="tx1"/>
                </a:solidFill>
                <a:latin typeface="+mj-lt"/>
              </a:defRPr>
            </a:lvl1pPr>
          </a:lstStyle>
          <a:p>
            <a:pPr lvl="0"/>
            <a:r>
              <a:rPr>
                <a:latin typeface="+mj-lt"/>
                <a:sym typeface="+mn-ea"/>
              </a:rPr>
              <a:t>Click to add text</a:t>
            </a:r>
            <a:endParaRPr>
              <a:sym typeface="+mn-ea"/>
            </a:endParaRPr>
          </a:p>
        </p:txBody>
      </p:sp>
      <p:sp>
        <p:nvSpPr>
          <p:cNvPr id="7" name="日期占位符 3"/>
          <p:cNvSpPr>
            <a:spLocks noGrp="1"/>
          </p:cNvSpPr>
          <p:nvPr>
            <p:ph type="dt" sz="half" idx="10"/>
            <p:custDataLst>
              <p:tags r:id="rId4"/>
            </p:custDataLst>
          </p:nvPr>
        </p:nvSpPr>
        <p:spPr/>
        <p:txBody>
          <a:bodyPr wrap="square">
            <a:normAutofit/>
          </a:bodyPr>
          <a:lstStyle/>
          <a:p>
            <a:r>
              <a:rPr lang="en-US"/>
              <a:t>Date Area</a:t>
            </a:r>
            <a:endParaRPr lang="en-US"/>
          </a:p>
        </p:txBody>
      </p:sp>
      <p:sp>
        <p:nvSpPr>
          <p:cNvPr id="8" name="页脚占位符 4"/>
          <p:cNvSpPr>
            <a:spLocks noGrp="1"/>
          </p:cNvSpPr>
          <p:nvPr>
            <p:ph type="ftr" sz="quarter" idx="11"/>
            <p:custDataLst>
              <p:tags r:id="rId5"/>
            </p:custDataLst>
          </p:nvPr>
        </p:nvSpPr>
        <p:spPr/>
        <p:txBody>
          <a:bodyPr/>
          <a:lstStyle/>
          <a:p>
            <a:endParaRPr lang="en-US"/>
          </a:p>
        </p:txBody>
      </p:sp>
      <p:sp>
        <p:nvSpPr>
          <p:cNvPr id="9" name="灯片编号占位符 5"/>
          <p:cNvSpPr>
            <a:spLocks noGrp="1"/>
          </p:cNvSpPr>
          <p:nvPr>
            <p:ph type="sldNum" sz="quarter" idx="12"/>
            <p:custDataLst>
              <p:tags r:id="rId6"/>
            </p:custDataLst>
          </p:nvPr>
        </p:nvSpPr>
        <p:spPr/>
        <p:txBody>
          <a:bodyPr wrap="square">
            <a:normAutofit/>
          </a:bodyPr>
          <a:lstStyle/>
          <a:p>
            <a:fld id="{BE5F26B5-172A-4DC2-B0B7-181CFC56B87C}" type="slidenum">
              <a:rPr lang="en-US" smtClean="0"/>
            </a:fld>
            <a:endParaRPr lang="en-US"/>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showMasterSp="0" userDrawn="1">
  <p:cSld name="End Slide">
    <p:spTree>
      <p:nvGrpSpPr>
        <p:cNvPr id="1" name=""/>
        <p:cNvGrpSpPr/>
        <p:nvPr/>
      </p:nvGrpSpPr>
      <p:grpSpPr>
        <a:xfrm>
          <a:off x="0" y="0"/>
          <a:ext cx="0" cy="0"/>
          <a:chOff x="0" y="0"/>
          <a:chExt cx="0" cy="0"/>
        </a:xfrm>
      </p:grpSpPr>
      <p:sp>
        <p:nvSpPr>
          <p:cNvPr id="16" name="矩形 15"/>
          <p:cNvSpPr/>
          <p:nvPr userDrawn="1">
            <p:custDataLst>
              <p:tags r:id="rId2"/>
            </p:custDataLst>
          </p:nvPr>
        </p:nvSpPr>
        <p:spPr>
          <a:xfrm>
            <a:off x="0" y="0"/>
            <a:ext cx="12192000" cy="6858000"/>
          </a:xfrm>
          <a:prstGeom prst="rect">
            <a:avLst/>
          </a:prstGeom>
          <a:gradFill flip="none" rotWithShape="1">
            <a:gsLst>
              <a:gs pos="0">
                <a:schemeClr val="bg1"/>
              </a:gs>
              <a:gs pos="100000">
                <a:schemeClr val="accent2">
                  <a:lumMod val="40000"/>
                  <a:lumOff val="60000"/>
                  <a:alpha val="34000"/>
                </a:schemeClr>
              </a:gs>
            </a:gsLst>
            <a:lin ang="135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7" name="@png2x_01_结束" descr="C:/Users/kingsoft/AppData/Local/Temp/fig2wpp/@png2x_01_结束.png"/>
          <p:cNvPicPr>
            <a:picLocks noChangeAspect="1"/>
          </p:cNvPicPr>
          <p:nvPr userDrawn="1">
            <p:custDataLst>
              <p:tags r:id="rId3"/>
            </p:custDataLst>
          </p:nvPr>
        </p:nvPicPr>
        <p:blipFill>
          <a:blip r:embed="rId4" r:link="rId5"/>
          <a:stretch>
            <a:fillRect/>
          </a:stretch>
        </p:blipFill>
        <p:spPr>
          <a:xfrm>
            <a:off x="0" y="0"/>
            <a:ext cx="8375650" cy="6455410"/>
          </a:xfrm>
          <a:prstGeom prst="rect">
            <a:avLst/>
          </a:prstGeom>
        </p:spPr>
      </p:pic>
      <p:sp>
        <p:nvSpPr>
          <p:cNvPr id="2" name="标题 1"/>
          <p:cNvSpPr>
            <a:spLocks noGrp="1"/>
          </p:cNvSpPr>
          <p:nvPr>
            <p:ph type="ctrTitle" hasCustomPrompt="1"/>
            <p:custDataLst>
              <p:tags r:id="rId6"/>
            </p:custDataLst>
          </p:nvPr>
        </p:nvSpPr>
        <p:spPr>
          <a:xfrm>
            <a:off x="6095400" y="731520"/>
            <a:ext cx="5257800" cy="2724480"/>
          </a:xfrm>
        </p:spPr>
        <p:txBody>
          <a:bodyPr wrap="square" lIns="0" rIns="0" anchor="b">
            <a:normAutofit/>
          </a:bodyPr>
          <a:lstStyle>
            <a:lvl1pPr algn="r">
              <a:lnSpc>
                <a:spcPct val="100000"/>
              </a:lnSpc>
              <a:defRPr sz="6000">
                <a:latin typeface="+mj-lt"/>
              </a:defRPr>
            </a:lvl1pPr>
          </a:lstStyle>
          <a:p>
            <a:r>
              <a:rPr lang="en-US" dirty="0">
                <a:latin typeface="+mj-lt"/>
              </a:rPr>
              <a:t>Click to add title</a:t>
            </a:r>
            <a:endParaRPr lang="en-US" dirty="0"/>
          </a:p>
        </p:txBody>
      </p:sp>
      <p:sp>
        <p:nvSpPr>
          <p:cNvPr id="4" name="日期占位符 3"/>
          <p:cNvSpPr>
            <a:spLocks noGrp="1"/>
          </p:cNvSpPr>
          <p:nvPr>
            <p:ph type="dt" sz="half" idx="10"/>
            <p:custDataLst>
              <p:tags r:id="rId7"/>
            </p:custDataLst>
          </p:nvPr>
        </p:nvSpPr>
        <p:spPr/>
        <p:txBody>
          <a:bodyPr wrap="square">
            <a:normAutofit/>
          </a:bodyPr>
          <a:lstStyle/>
          <a:p>
            <a:r>
              <a:rPr lang="en-US"/>
              <a:t>Date Area</a:t>
            </a:r>
            <a:endParaRPr lang="en-US"/>
          </a:p>
        </p:txBody>
      </p:sp>
      <p:sp>
        <p:nvSpPr>
          <p:cNvPr id="5" name="页脚占位符 4"/>
          <p:cNvSpPr>
            <a:spLocks noGrp="1"/>
          </p:cNvSpPr>
          <p:nvPr>
            <p:ph type="ftr" sz="quarter" idx="11"/>
            <p:custDataLst>
              <p:tags r:id="rId8"/>
            </p:custDataLst>
          </p:nvPr>
        </p:nvSpPr>
        <p:spPr/>
        <p:txBody>
          <a:bodyPr/>
          <a:lstStyle/>
          <a:p>
            <a:endParaRPr lang="en-US"/>
          </a:p>
        </p:txBody>
      </p:sp>
      <p:sp>
        <p:nvSpPr>
          <p:cNvPr id="6" name="灯片编号占位符 5"/>
          <p:cNvSpPr>
            <a:spLocks noGrp="1"/>
          </p:cNvSpPr>
          <p:nvPr>
            <p:ph type="sldNum" sz="quarter" idx="12"/>
            <p:custDataLst>
              <p:tags r:id="rId9"/>
            </p:custDataLst>
          </p:nvPr>
        </p:nvSpPr>
        <p:spPr>
          <a:xfrm>
            <a:off x="8610600" y="6356350"/>
            <a:ext cx="2743200" cy="365125"/>
          </a:xfrm>
        </p:spPr>
        <p:txBody>
          <a:bodyPr wrap="square">
            <a:normAutofit/>
          </a:bodyPr>
          <a:lstStyle/>
          <a:p>
            <a:fld id="{BE5F26B5-172A-4DC2-B0B7-181CFC56B87C}" type="slidenum">
              <a:rPr lang="en-US" smtClean="0"/>
            </a:fld>
            <a:endParaRPr lang="en-US"/>
          </a:p>
        </p:txBody>
      </p:sp>
      <p:sp>
        <p:nvSpPr>
          <p:cNvPr id="24" name="署名占位符 10"/>
          <p:cNvSpPr>
            <a:spLocks noGrp="1"/>
          </p:cNvSpPr>
          <p:nvPr>
            <p:ph type="body" sz="quarter" idx="17" hasCustomPrompt="1"/>
            <p:custDataLst>
              <p:tags r:id="rId10"/>
            </p:custDataLst>
          </p:nvPr>
        </p:nvSpPr>
        <p:spPr>
          <a:xfrm>
            <a:off x="6096000" y="3943800"/>
            <a:ext cx="5257800" cy="2412550"/>
          </a:xfrm>
        </p:spPr>
        <p:txBody>
          <a:bodyPr wrap="square" rIns="0" anchor="t">
            <a:normAutofit/>
          </a:bodyPr>
          <a:lstStyle>
            <a:lvl1pPr marL="0" indent="0" algn="r">
              <a:lnSpc>
                <a:spcPct val="100000"/>
              </a:lnSpc>
              <a:buNone/>
              <a:defRPr sz="2000" b="0">
                <a:latin typeface="+mn-lt"/>
              </a:defRPr>
            </a:lvl1pPr>
          </a:lstStyle>
          <a:p>
            <a:pPr lvl="0"/>
            <a:r>
              <a:rPr lang="en-US" dirty="0">
                <a:latin typeface="+mn-lt"/>
              </a:rPr>
              <a:t>Click to add text</a:t>
            </a:r>
            <a:endParaRPr lang="en-US" dirty="0"/>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Date Area</a:t>
            </a:r>
            <a:endParaRPr lang="en-US"/>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BE5F26B5-172A-4DC2-B0B7-181CFC56B87C}"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63A1C593-65D0-4073-BCC9-577B9352EA97}"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3A1C593-65D0-4073-BCC9-577B9352EA97}"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A1C593-65D0-4073-BCC9-577B9352EA97}"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9" Type="http://schemas.openxmlformats.org/officeDocument/2006/relationships/theme" Target="../theme/theme2.xml"/><Relationship Id="rId18" Type="http://schemas.openxmlformats.org/officeDocument/2006/relationships/tags" Target="../tags/tag56.xml"/><Relationship Id="rId17" Type="http://schemas.openxmlformats.org/officeDocument/2006/relationships/tags" Target="../tags/tag55.xml"/><Relationship Id="rId16" Type="http://schemas.openxmlformats.org/officeDocument/2006/relationships/tags" Target="../tags/tag54.xml"/><Relationship Id="rId15" Type="http://schemas.openxmlformats.org/officeDocument/2006/relationships/tags" Target="../tags/tag53.xml"/><Relationship Id="rId14" Type="http://schemas.openxmlformats.org/officeDocument/2006/relationships/tags" Target="../tags/tag52.xml"/><Relationship Id="rId13" Type="http://schemas.openxmlformats.org/officeDocument/2006/relationships/tags" Target="../tags/tag51.xml"/><Relationship Id="rId12" Type="http://schemas.openxmlformats.org/officeDocument/2006/relationships/slideLayout" Target="../slideLayouts/slideLayout23.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32.xml"/><Relationship Id="rId8" Type="http://schemas.openxmlformats.org/officeDocument/2006/relationships/slideLayout" Target="../slideLayouts/slideLayout31.xml"/><Relationship Id="rId7" Type="http://schemas.openxmlformats.org/officeDocument/2006/relationships/slideLayout" Target="../slideLayouts/slideLayout30.xml"/><Relationship Id="rId6" Type="http://schemas.openxmlformats.org/officeDocument/2006/relationships/slideLayout" Target="../slideLayouts/slideLayout29.xml"/><Relationship Id="rId5" Type="http://schemas.openxmlformats.org/officeDocument/2006/relationships/slideLayout" Target="../slideLayouts/slideLayout28.xml"/><Relationship Id="rId4" Type="http://schemas.openxmlformats.org/officeDocument/2006/relationships/slideLayout" Target="../slideLayouts/slideLayout27.xml"/><Relationship Id="rId3" Type="http://schemas.openxmlformats.org/officeDocument/2006/relationships/slideLayout" Target="../slideLayouts/slideLayout26.xml"/><Relationship Id="rId25" Type="http://schemas.openxmlformats.org/officeDocument/2006/relationships/theme" Target="../theme/theme3.xml"/><Relationship Id="rId24" Type="http://schemas.openxmlformats.org/officeDocument/2006/relationships/tags" Target="../tags/tag143.xml"/><Relationship Id="rId23" Type="http://schemas.openxmlformats.org/officeDocument/2006/relationships/tags" Target="../tags/tag142.xml"/><Relationship Id="rId22" Type="http://schemas.openxmlformats.org/officeDocument/2006/relationships/tags" Target="../tags/tag141.xml"/><Relationship Id="rId21" Type="http://schemas.openxmlformats.org/officeDocument/2006/relationships/tags" Target="../tags/tag140.xml"/><Relationship Id="rId20" Type="http://schemas.openxmlformats.org/officeDocument/2006/relationships/tags" Target="../tags/tag139.xml"/><Relationship Id="rId2" Type="http://schemas.openxmlformats.org/officeDocument/2006/relationships/slideLayout" Target="../slideLayouts/slideLayout25.xml"/><Relationship Id="rId19" Type="http://schemas.openxmlformats.org/officeDocument/2006/relationships/tags" Target="../tags/tag138.xml"/><Relationship Id="rId18" Type="http://schemas.openxmlformats.org/officeDocument/2006/relationships/image" Target="../media/image19.png"/><Relationship Id="rId17" Type="http://schemas.openxmlformats.org/officeDocument/2006/relationships/tags" Target="../tags/tag137.xml"/><Relationship Id="rId16" Type="http://schemas.openxmlformats.org/officeDocument/2006/relationships/tags" Target="../tags/tag136.xml"/><Relationship Id="rId15" Type="http://schemas.openxmlformats.org/officeDocument/2006/relationships/image" Target="NULL" TargetMode="External"/><Relationship Id="rId14" Type="http://schemas.openxmlformats.org/officeDocument/2006/relationships/image" Target="../media/image21.png"/><Relationship Id="rId13" Type="http://schemas.openxmlformats.org/officeDocument/2006/relationships/tags" Target="../tags/tag135.xml"/><Relationship Id="rId12" Type="http://schemas.openxmlformats.org/officeDocument/2006/relationships/slideLayout" Target="../slideLayouts/slideLayout35.xml"/><Relationship Id="rId11" Type="http://schemas.openxmlformats.org/officeDocument/2006/relationships/slideLayout" Target="../slideLayouts/slideLayout34.xml"/><Relationship Id="rId10" Type="http://schemas.openxmlformats.org/officeDocument/2006/relationships/slideLayout" Target="../slideLayouts/slideLayout33.xml"/><Relationship Id="rId1" Type="http://schemas.openxmlformats.org/officeDocument/2006/relationships/slideLayout" Target="../slideLayouts/slideLayout24.xml"/></Relationships>
</file>

<file path=ppt/slideMasters/_rels/slideMaster4.xml.rels><?xml version="1.0" encoding="UTF-8" standalone="yes"?>
<Relationships xmlns="http://schemas.openxmlformats.org/package/2006/relationships"><Relationship Id="rId9" Type="http://schemas.openxmlformats.org/officeDocument/2006/relationships/slideLayout" Target="../slideLayouts/slideLayout44.xml"/><Relationship Id="rId8" Type="http://schemas.openxmlformats.org/officeDocument/2006/relationships/slideLayout" Target="../slideLayouts/slideLayout43.xml"/><Relationship Id="rId7" Type="http://schemas.openxmlformats.org/officeDocument/2006/relationships/slideLayout" Target="../slideLayouts/slideLayout42.xml"/><Relationship Id="rId6" Type="http://schemas.openxmlformats.org/officeDocument/2006/relationships/slideLayout" Target="../slideLayouts/slideLayout41.xml"/><Relationship Id="rId5" Type="http://schemas.openxmlformats.org/officeDocument/2006/relationships/slideLayout" Target="../slideLayouts/slideLayout40.xml"/><Relationship Id="rId4" Type="http://schemas.openxmlformats.org/officeDocument/2006/relationships/slideLayout" Target="../slideLayouts/slideLayout39.xml"/><Relationship Id="rId3" Type="http://schemas.openxmlformats.org/officeDocument/2006/relationships/slideLayout" Target="../slideLayouts/slideLayout38.xml"/><Relationship Id="rId25" Type="http://schemas.openxmlformats.org/officeDocument/2006/relationships/theme" Target="../theme/theme4.xml"/><Relationship Id="rId24" Type="http://schemas.openxmlformats.org/officeDocument/2006/relationships/tags" Target="../tags/tag216.xml"/><Relationship Id="rId23" Type="http://schemas.openxmlformats.org/officeDocument/2006/relationships/tags" Target="../tags/tag215.xml"/><Relationship Id="rId22" Type="http://schemas.openxmlformats.org/officeDocument/2006/relationships/tags" Target="../tags/tag214.xml"/><Relationship Id="rId21" Type="http://schemas.openxmlformats.org/officeDocument/2006/relationships/tags" Target="../tags/tag213.xml"/><Relationship Id="rId20" Type="http://schemas.openxmlformats.org/officeDocument/2006/relationships/tags" Target="../tags/tag212.xml"/><Relationship Id="rId2" Type="http://schemas.openxmlformats.org/officeDocument/2006/relationships/slideLayout" Target="../slideLayouts/slideLayout37.xml"/><Relationship Id="rId19" Type="http://schemas.openxmlformats.org/officeDocument/2006/relationships/tags" Target="../tags/tag211.xml"/><Relationship Id="rId18" Type="http://schemas.openxmlformats.org/officeDocument/2006/relationships/image" Target="../media/image28.png"/><Relationship Id="rId17" Type="http://schemas.openxmlformats.org/officeDocument/2006/relationships/tags" Target="../tags/tag210.xml"/><Relationship Id="rId16" Type="http://schemas.openxmlformats.org/officeDocument/2006/relationships/image" Target="NULL" TargetMode="External"/><Relationship Id="rId15" Type="http://schemas.openxmlformats.org/officeDocument/2006/relationships/image" Target="../media/image27.png"/><Relationship Id="rId14" Type="http://schemas.openxmlformats.org/officeDocument/2006/relationships/tags" Target="../tags/tag209.xml"/><Relationship Id="rId13" Type="http://schemas.openxmlformats.org/officeDocument/2006/relationships/tags" Target="../tags/tag208.xml"/><Relationship Id="rId12" Type="http://schemas.openxmlformats.org/officeDocument/2006/relationships/slideLayout" Target="../slideLayouts/slideLayout47.xml"/><Relationship Id="rId11" Type="http://schemas.openxmlformats.org/officeDocument/2006/relationships/slideLayout" Target="../slideLayouts/slideLayout46.xml"/><Relationship Id="rId10" Type="http://schemas.openxmlformats.org/officeDocument/2006/relationships/slideLayout" Target="../slideLayouts/slideLayout45.xml"/><Relationship Id="rId1" Type="http://schemas.openxmlformats.org/officeDocument/2006/relationships/slideLayout" Target="../slideLayouts/slideLayout3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A1C593-65D0-4073-BCC9-577B9352EA97}" type="datetimeFigureOut">
              <a:rPr lang="en-US" smtClean="0"/>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618960-8005-486C-9A75-10CB2AAC16F9}"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矩形 7"/>
          <p:cNvSpPr/>
          <p:nvPr userDrawn="1">
            <p:custDataLst>
              <p:tags r:id="rId13"/>
            </p:custDataLst>
          </p:nvPr>
        </p:nvSpPr>
        <p:spPr>
          <a:xfrm>
            <a:off x="0" y="0"/>
            <a:ext cx="12192000" cy="6876415"/>
          </a:xfrm>
          <a:prstGeom prst="rect">
            <a:avLst/>
          </a:prstGeom>
          <a:solidFill>
            <a:srgbClr val="000000"/>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latin typeface="Arial" panose="020B0604020202020204" pitchFamily="34" charset="0"/>
              <a:sym typeface="Arial" panose="020B0604020202020204" pitchFamily="34" charset="0"/>
            </a:endParaRPr>
          </a:p>
        </p:txBody>
      </p:sp>
      <p:sp>
        <p:nvSpPr>
          <p:cNvPr id="2" name="标题占位符 1"/>
          <p:cNvSpPr>
            <a:spLocks noGrp="1"/>
          </p:cNvSpPr>
          <p:nvPr>
            <p:ph type="title"/>
            <p:custDataLst>
              <p:tags r:id="rId14"/>
            </p:custDataLst>
          </p:nvPr>
        </p:nvSpPr>
        <p:spPr>
          <a:xfrm>
            <a:off x="695960" y="360000"/>
            <a:ext cx="10800000" cy="720000"/>
          </a:xfrm>
          <a:prstGeom prst="rect">
            <a:avLst/>
          </a:prstGeom>
        </p:spPr>
        <p:txBody>
          <a:bodyPr vert="horz" lIns="0" tIns="0" rIns="0" bIns="0" rtlCol="0" anchor="ctr">
            <a:normAutofit/>
          </a:bodyPr>
          <a:lstStyle/>
          <a:p>
            <a:r>
              <a:rPr lang="en-US" dirty="0">
                <a:latin typeface="+mj-lt"/>
              </a:rPr>
              <a:t>Click to add title</a:t>
            </a:r>
            <a:endParaRPr lang="en-US" dirty="0"/>
          </a:p>
        </p:txBody>
      </p:sp>
      <p:sp>
        <p:nvSpPr>
          <p:cNvPr id="3" name="文本占位符 2"/>
          <p:cNvSpPr>
            <a:spLocks noGrp="1"/>
          </p:cNvSpPr>
          <p:nvPr>
            <p:ph type="body" idx="1"/>
            <p:custDataLst>
              <p:tags r:id="rId15"/>
            </p:custDataLst>
          </p:nvPr>
        </p:nvSpPr>
        <p:spPr>
          <a:xfrm>
            <a:off x="695960" y="1301749"/>
            <a:ext cx="10800000" cy="4873625"/>
          </a:xfrm>
          <a:prstGeom prst="rect">
            <a:avLst/>
          </a:prstGeom>
        </p:spPr>
        <p:txBody>
          <a:bodyPr vert="horz" lIns="0" tIns="0" rIns="0" bIns="0" rtlCol="0">
            <a:normAutofit/>
          </a:bodyPr>
          <a:lstStyle/>
          <a:p>
            <a:pPr lvl="0"/>
            <a:r>
              <a:rPr lang="en-US" dirty="0">
                <a:latin typeface="+mn-lt"/>
              </a:rPr>
              <a:t>Click to add text</a:t>
            </a:r>
            <a:endParaRPr lang="en-US" dirty="0"/>
          </a:p>
        </p:txBody>
      </p:sp>
      <p:sp>
        <p:nvSpPr>
          <p:cNvPr id="4" name="日期占位符 3"/>
          <p:cNvSpPr>
            <a:spLocks noGrp="1"/>
          </p:cNvSpPr>
          <p:nvPr>
            <p:ph type="dt" sz="half" idx="2"/>
            <p:custDataLst>
              <p:tags r:id="rId16"/>
            </p:custDataLst>
          </p:nvPr>
        </p:nvSpPr>
        <p:spPr>
          <a:xfrm>
            <a:off x="69596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mn-lt"/>
                <a:sym typeface="Arial" panose="020B0604020202020204" pitchFamily="34" charset="0"/>
              </a:defRPr>
            </a:lvl1pPr>
          </a:lstStyle>
          <a:p>
            <a:r>
              <a:rPr lang="en-US"/>
              <a:t>Date Area</a:t>
            </a:r>
            <a:endParaRPr lang="en-US"/>
          </a:p>
        </p:txBody>
      </p:sp>
      <p:sp>
        <p:nvSpPr>
          <p:cNvPr id="5" name="页脚占位符 4"/>
          <p:cNvSpPr>
            <a:spLocks noGrp="1"/>
          </p:cNvSpPr>
          <p:nvPr>
            <p:ph type="ftr" sz="quarter" idx="3"/>
            <p:custDataLst>
              <p:tags r:id="rId17"/>
            </p:custDataLst>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mn-lt"/>
                <a:sym typeface="Arial" panose="020B0604020202020204" pitchFamily="34" charset="0"/>
              </a:defRPr>
            </a:lvl1pPr>
          </a:lstStyle>
          <a:p>
            <a:endParaRPr lang="en-US"/>
          </a:p>
        </p:txBody>
      </p:sp>
      <p:sp>
        <p:nvSpPr>
          <p:cNvPr id="6" name="灯片编号占位符 5"/>
          <p:cNvSpPr>
            <a:spLocks noGrp="1"/>
          </p:cNvSpPr>
          <p:nvPr>
            <p:ph type="sldNum" sz="quarter" idx="4"/>
            <p:custDataLst>
              <p:tags r:id="rId18"/>
            </p:custDataLst>
          </p:nvPr>
        </p:nvSpPr>
        <p:spPr>
          <a:xfrm>
            <a:off x="8753983"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mn-lt"/>
                <a:sym typeface="Arial" panose="020B0604020202020204" pitchFamily="34" charset="0"/>
              </a:defRPr>
            </a:lvl1pPr>
          </a:lstStyle>
          <a:p>
            <a:fld id="{BE5F26B5-172A-4DC2-B0B7-181CFC56B87C}" type="slidenum">
              <a:rPr lang="en-US" smtClean="0"/>
            </a:fld>
            <a:endParaRPr lang="en-US"/>
          </a:p>
        </p:txBody>
      </p:sp>
    </p:spTree>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l" defTabSz="914400" rtl="0" eaLnBrk="1" latinLnBrk="0" hangingPunct="1">
        <a:lnSpc>
          <a:spcPct val="100000"/>
        </a:lnSpc>
        <a:spcBef>
          <a:spcPct val="0"/>
        </a:spcBef>
        <a:buNone/>
        <a:defRPr sz="3200" b="1" kern="1200">
          <a:solidFill>
            <a:srgbClr val="FFFFFF"/>
          </a:solidFill>
          <a:latin typeface="Arial" panose="020B0604020202020204" pitchFamily="34" charset="0"/>
          <a:ea typeface="+mj-ea"/>
          <a:sym typeface="Arial" panose="020B0604020202020204" pitchFamily="34" charset="0"/>
        </a:defRPr>
      </a:lvl1pPr>
    </p:titleStyle>
    <p:bodyStyle>
      <a:lvl1pPr marL="228600" indent="-228600" algn="l" defTabSz="914400" rtl="0" eaLnBrk="1" latinLnBrk="0" hangingPunct="1">
        <a:lnSpc>
          <a:spcPct val="130000"/>
        </a:lnSpc>
        <a:spcBef>
          <a:spcPts val="1000"/>
        </a:spcBef>
        <a:buFont typeface="Arial" panose="020B0604020202020204" pitchFamily="34" charset="0"/>
        <a:buChar char="•"/>
        <a:defRPr sz="1400" kern="1200">
          <a:solidFill>
            <a:srgbClr val="FFFFFF"/>
          </a:solidFill>
          <a:latin typeface="Arial" panose="020B0604020202020204" pitchFamily="34" charset="0"/>
          <a:ea typeface="+mn-ea"/>
          <a:sym typeface="Arial" panose="020B0604020202020204" pitchFamily="34" charset="0"/>
        </a:defRPr>
      </a:lvl1pPr>
      <a:lvl2pPr marL="538480" indent="-206375" algn="l" defTabSz="914400" rtl="0" eaLnBrk="1" latinLnBrk="0" hangingPunct="1">
        <a:lnSpc>
          <a:spcPct val="130000"/>
        </a:lnSpc>
        <a:spcBef>
          <a:spcPts val="0"/>
        </a:spcBef>
        <a:buFont typeface="Arial" panose="020B0604020202020204" pitchFamily="34" charset="0"/>
        <a:buChar char="•"/>
        <a:defRPr sz="1200" kern="1200">
          <a:solidFill>
            <a:srgbClr val="FFFFFF"/>
          </a:solidFill>
          <a:latin typeface="+mn-lt"/>
        </a:defRPr>
      </a:lvl2pPr>
      <a:lvl3pPr marL="798830" indent="-161925" algn="l" defTabSz="914400" rtl="0" eaLnBrk="1" latinLnBrk="0" hangingPunct="1">
        <a:lnSpc>
          <a:spcPct val="130000"/>
        </a:lnSpc>
        <a:spcBef>
          <a:spcPts val="0"/>
        </a:spcBef>
        <a:buFont typeface="Arial" panose="020B0604020202020204" pitchFamily="34" charset="0"/>
        <a:buChar char="•"/>
        <a:defRPr sz="1000" kern="1200">
          <a:solidFill>
            <a:srgbClr val="FFFFFF"/>
          </a:solidFill>
          <a:latin typeface="+mn-lt"/>
        </a:defRPr>
      </a:lvl3pPr>
      <a:lvl4pPr marL="1030605" indent="-149225" algn="l" defTabSz="914400" rtl="0" eaLnBrk="1" latinLnBrk="0" hangingPunct="1">
        <a:lnSpc>
          <a:spcPct val="130000"/>
        </a:lnSpc>
        <a:spcBef>
          <a:spcPts val="0"/>
        </a:spcBef>
        <a:buFont typeface="Arial" panose="020B0604020202020204" pitchFamily="34" charset="0"/>
        <a:buChar char="•"/>
        <a:defRPr sz="900" kern="1200">
          <a:solidFill>
            <a:srgbClr val="FFFFFF"/>
          </a:solidFill>
          <a:latin typeface="+mn-lt"/>
        </a:defRPr>
      </a:lvl4pPr>
      <a:lvl5pPr marL="1235075" indent="-127000" algn="l" defTabSz="914400" rtl="0" eaLnBrk="1" latinLnBrk="0" hangingPunct="1">
        <a:lnSpc>
          <a:spcPct val="130000"/>
        </a:lnSpc>
        <a:spcBef>
          <a:spcPts val="0"/>
        </a:spcBef>
        <a:buFont typeface="Arial" panose="020B0604020202020204" pitchFamily="34" charset="0"/>
        <a:buChar char="•"/>
        <a:defRPr sz="1000" kern="1200">
          <a:solidFill>
            <a:srgbClr val="FFFFFF"/>
          </a:solidFill>
          <a:latin typeface="+mn-lt"/>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defRPr>
      </a:lvl1pPr>
      <a:lvl2pPr marL="457200" algn="l" defTabSz="914400" rtl="0" eaLnBrk="1" latinLnBrk="0" hangingPunct="1">
        <a:defRPr sz="1800" kern="1200">
          <a:solidFill>
            <a:schemeClr val="tx1"/>
          </a:solidFill>
          <a:latin typeface="+mn-lt"/>
        </a:defRPr>
      </a:lvl2pPr>
      <a:lvl3pPr marL="914400" algn="l" defTabSz="914400" rtl="0" eaLnBrk="1" latinLnBrk="0" hangingPunct="1">
        <a:defRPr sz="1800" kern="1200">
          <a:solidFill>
            <a:schemeClr val="tx1"/>
          </a:solidFill>
          <a:latin typeface="+mn-lt"/>
        </a:defRPr>
      </a:lvl3pPr>
      <a:lvl4pPr marL="1371600" algn="l" defTabSz="914400" rtl="0" eaLnBrk="1" latinLnBrk="0" hangingPunct="1">
        <a:defRPr sz="1800" kern="1200">
          <a:solidFill>
            <a:schemeClr val="tx1"/>
          </a:solidFill>
          <a:latin typeface="+mn-lt"/>
        </a:defRPr>
      </a:lvl4pPr>
      <a:lvl5pPr marL="1828800" algn="l" defTabSz="914400" rtl="0" eaLnBrk="1" latinLnBrk="0" hangingPunct="1">
        <a:defRPr sz="1800" kern="1200">
          <a:solidFill>
            <a:schemeClr val="tx1"/>
          </a:solidFill>
          <a:latin typeface="+mn-lt"/>
        </a:defRPr>
      </a:lvl5pPr>
      <a:lvl6pPr marL="2286000" algn="l" defTabSz="914400" rtl="0" eaLnBrk="1" latinLnBrk="0" hangingPunct="1">
        <a:defRPr sz="1800" kern="1200">
          <a:solidFill>
            <a:schemeClr val="tx1"/>
          </a:solidFill>
          <a:latin typeface="+mn-lt"/>
        </a:defRPr>
      </a:lvl6pPr>
      <a:lvl7pPr marL="2743200" algn="l" defTabSz="914400" rtl="0" eaLnBrk="1" latinLnBrk="0" hangingPunct="1">
        <a:defRPr sz="1800" kern="1200">
          <a:solidFill>
            <a:schemeClr val="tx1"/>
          </a:solidFill>
          <a:latin typeface="+mn-lt"/>
        </a:defRPr>
      </a:lvl7pPr>
      <a:lvl8pPr marL="3200400" algn="l" defTabSz="914400" rtl="0" eaLnBrk="1" latinLnBrk="0" hangingPunct="1">
        <a:defRPr sz="1800" kern="1200">
          <a:solidFill>
            <a:schemeClr val="tx1"/>
          </a:solidFill>
          <a:latin typeface="+mn-lt"/>
        </a:defRPr>
      </a:lvl8pPr>
      <a:lvl9pPr marL="3657600" algn="l" defTabSz="914400" rtl="0" eaLnBrk="1" latinLnBrk="0" hangingPunct="1">
        <a:defRPr sz="1800" kern="1200">
          <a:solidFill>
            <a:schemeClr val="tx1"/>
          </a:solidFill>
          <a:latin typeface="+mn-lt"/>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12" name="@png2x_01_正文"/>
          <p:cNvPicPr>
            <a:picLocks noChangeAspect="1"/>
          </p:cNvPicPr>
          <p:nvPr userDrawn="1">
            <p:custDataLst>
              <p:tags r:id="rId13"/>
            </p:custDataLst>
          </p:nvPr>
        </p:nvPicPr>
        <p:blipFill>
          <a:blip r:embed="rId14" r:link="rId15"/>
          <a:stretch>
            <a:fillRect/>
          </a:stretch>
        </p:blipFill>
        <p:spPr>
          <a:xfrm>
            <a:off x="5140007" y="317"/>
            <a:ext cx="4434840" cy="4425315"/>
          </a:xfrm>
          <a:prstGeom prst="rect">
            <a:avLst/>
          </a:prstGeom>
        </p:spPr>
      </p:pic>
      <p:sp>
        <p:nvSpPr>
          <p:cNvPr id="8" name="矩形 7"/>
          <p:cNvSpPr/>
          <p:nvPr userDrawn="1">
            <p:custDataLst>
              <p:tags r:id="rId16"/>
            </p:custDataLst>
          </p:nvPr>
        </p:nvSpPr>
        <p:spPr>
          <a:xfrm>
            <a:off x="-635" y="-635"/>
            <a:ext cx="12190730" cy="3536950"/>
          </a:xfrm>
          <a:prstGeom prst="rect">
            <a:avLst/>
          </a:prstGeom>
          <a:gradFill>
            <a:gsLst>
              <a:gs pos="0">
                <a:schemeClr val="accent1"/>
              </a:gs>
              <a:gs pos="49000">
                <a:schemeClr val="accent4">
                  <a:lumMod val="67000"/>
                  <a:lumOff val="33000"/>
                </a:schemeClr>
              </a:gs>
              <a:gs pos="100000">
                <a:schemeClr val="accent2">
                  <a:lumMod val="60000"/>
                  <a:lumOff val="40000"/>
                </a:schemeClr>
              </a:gs>
            </a:gsLst>
            <a:lin ang="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latin typeface="Arial" panose="020B0604020202020204" pitchFamily="34" charset="0"/>
              <a:sym typeface="Arial" panose="020B0604020202020204" pitchFamily="34" charset="0"/>
            </a:endParaRPr>
          </a:p>
        </p:txBody>
      </p:sp>
      <p:pic>
        <p:nvPicPr>
          <p:cNvPr id="9" name="图片 8"/>
          <p:cNvPicPr>
            <a:picLocks noChangeAspect="1"/>
          </p:cNvPicPr>
          <p:nvPr userDrawn="1">
            <p:custDataLst>
              <p:tags r:id="rId17"/>
            </p:custDataLst>
          </p:nvPr>
        </p:nvPicPr>
        <p:blipFill>
          <a:blip r:embed="rId18">
            <a:duotone>
              <a:schemeClr val="accent2">
                <a:shade val="45000"/>
                <a:satMod val="135000"/>
              </a:schemeClr>
              <a:prstClr val="white"/>
            </a:duotone>
          </a:blip>
          <a:stretch>
            <a:fillRect/>
          </a:stretch>
        </p:blipFill>
        <p:spPr>
          <a:xfrm>
            <a:off x="9640847" y="-727"/>
            <a:ext cx="2121592" cy="1883827"/>
          </a:xfrm>
          <a:prstGeom prst="rect">
            <a:avLst/>
          </a:prstGeom>
        </p:spPr>
      </p:pic>
      <p:sp>
        <p:nvSpPr>
          <p:cNvPr id="2" name="标题占位符 1"/>
          <p:cNvSpPr>
            <a:spLocks noGrp="1"/>
          </p:cNvSpPr>
          <p:nvPr>
            <p:ph type="title"/>
            <p:custDataLst>
              <p:tags r:id="rId19"/>
            </p:custDataLst>
          </p:nvPr>
        </p:nvSpPr>
        <p:spPr>
          <a:xfrm>
            <a:off x="857250" y="509270"/>
            <a:ext cx="10515600" cy="614045"/>
          </a:xfrm>
          <a:prstGeom prst="rect">
            <a:avLst/>
          </a:prstGeom>
        </p:spPr>
        <p:txBody>
          <a:bodyPr vert="horz" lIns="0" tIns="0" rIns="0" bIns="0" rtlCol="0" anchor="t">
            <a:normAutofit/>
          </a:bodyPr>
          <a:lstStyle/>
          <a:p>
            <a:r>
              <a:rPr lang="en-US" dirty="0"/>
              <a:t>Click to add title</a:t>
            </a:r>
            <a:endParaRPr lang="en-US" dirty="0"/>
          </a:p>
        </p:txBody>
      </p:sp>
      <p:sp>
        <p:nvSpPr>
          <p:cNvPr id="10" name="任意多边形 9"/>
          <p:cNvSpPr/>
          <p:nvPr userDrawn="1">
            <p:custDataLst>
              <p:tags r:id="rId20"/>
            </p:custDataLst>
          </p:nvPr>
        </p:nvSpPr>
        <p:spPr>
          <a:xfrm>
            <a:off x="1270" y="1122680"/>
            <a:ext cx="12190730" cy="5735955"/>
          </a:xfrm>
          <a:custGeom>
            <a:avLst/>
            <a:gdLst>
              <a:gd name="adj" fmla="val 8371"/>
              <a:gd name="a" fmla="pin 0 adj 50000"/>
              <a:gd name="x1" fmla="*/ ss a 100000"/>
              <a:gd name="x2" fmla="+- r 0 x1"/>
              <a:gd name="y2" fmla="+- b 0 x1"/>
              <a:gd name="il" fmla="*/ x1 29289 100000"/>
              <a:gd name="ir" fmla="+- r 0 il"/>
              <a:gd name="ib" fmla="+- b 0 il"/>
            </a:gdLst>
            <a:ahLst/>
            <a:cxnLst>
              <a:cxn ang="3">
                <a:pos x="hc" y="t"/>
              </a:cxn>
              <a:cxn ang="cd2">
                <a:pos x="l" y="vc"/>
              </a:cxn>
              <a:cxn ang="cd4">
                <a:pos x="hc" y="b"/>
              </a:cxn>
              <a:cxn ang="0">
                <a:pos x="r" y="vc"/>
              </a:cxn>
            </a:cxnLst>
            <a:rect l="l" t="t" r="r" b="b"/>
            <a:pathLst>
              <a:path w="19198" h="8977">
                <a:moveTo>
                  <a:pt x="861" y="0"/>
                </a:moveTo>
                <a:lnTo>
                  <a:pt x="18337" y="0"/>
                </a:lnTo>
                <a:cubicBezTo>
                  <a:pt x="18813" y="0"/>
                  <a:pt x="19198" y="385"/>
                  <a:pt x="19198" y="861"/>
                </a:cubicBezTo>
                <a:lnTo>
                  <a:pt x="19198" y="8977"/>
                </a:lnTo>
                <a:lnTo>
                  <a:pt x="0" y="8977"/>
                </a:lnTo>
                <a:lnTo>
                  <a:pt x="0" y="861"/>
                </a:lnTo>
                <a:cubicBezTo>
                  <a:pt x="0" y="385"/>
                  <a:pt x="385" y="0"/>
                  <a:pt x="861" y="0"/>
                </a:cubicBezTo>
                <a:close/>
              </a:path>
            </a:pathLst>
          </a:cu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lstStyle/>
          <a:p>
            <a:pPr algn="ctr"/>
            <a:endParaRPr lang="en-US">
              <a:latin typeface="Arial" panose="020B0604020202020204" pitchFamily="34" charset="0"/>
              <a:sym typeface="Arial" panose="020B0604020202020204" pitchFamily="34" charset="0"/>
            </a:endParaRPr>
          </a:p>
        </p:txBody>
      </p:sp>
      <p:sp>
        <p:nvSpPr>
          <p:cNvPr id="3" name="文本占位符 2"/>
          <p:cNvSpPr>
            <a:spLocks noGrp="1"/>
          </p:cNvSpPr>
          <p:nvPr>
            <p:ph type="body" idx="1"/>
            <p:custDataLst>
              <p:tags r:id="rId21"/>
            </p:custDataLst>
          </p:nvPr>
        </p:nvSpPr>
        <p:spPr>
          <a:xfrm>
            <a:off x="838200" y="1406525"/>
            <a:ext cx="10515600" cy="4771390"/>
          </a:xfrm>
          <a:prstGeom prst="rect">
            <a:avLst/>
          </a:prstGeom>
        </p:spPr>
        <p:txBody>
          <a:bodyPr vert="horz" lIns="0" tIns="0" rIns="0" bIns="0" rtlCol="0">
            <a:normAutofit/>
          </a:bodyPr>
          <a:lstStyle/>
          <a:p>
            <a:pPr lvl="0"/>
            <a:r>
              <a:rPr lang="en-US" dirty="0"/>
              <a:t>Click to add text</a:t>
            </a:r>
            <a:endParaRPr lang="en-US" dirty="0"/>
          </a:p>
        </p:txBody>
      </p:sp>
      <p:sp>
        <p:nvSpPr>
          <p:cNvPr id="4" name="日期占位符 3"/>
          <p:cNvSpPr>
            <a:spLocks noGrp="1"/>
          </p:cNvSpPr>
          <p:nvPr>
            <p:ph type="dt" sz="half" idx="2"/>
            <p:custDataLst>
              <p:tags r:id="rId22"/>
            </p:custDataLst>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mn-lt"/>
                <a:sym typeface="Arial" panose="020B0604020202020204" pitchFamily="34" charset="0"/>
              </a:defRPr>
            </a:lvl1pPr>
          </a:lstStyle>
          <a:p>
            <a:r>
              <a:rPr lang="en-US"/>
              <a:t>Date Area</a:t>
            </a:r>
            <a:endParaRPr lang="en-US"/>
          </a:p>
        </p:txBody>
      </p:sp>
      <p:sp>
        <p:nvSpPr>
          <p:cNvPr id="5" name="页脚占位符 4"/>
          <p:cNvSpPr>
            <a:spLocks noGrp="1"/>
          </p:cNvSpPr>
          <p:nvPr>
            <p:ph type="ftr" sz="quarter" idx="3"/>
            <p:custDataLst>
              <p:tags r:id="rId23"/>
            </p:custDataLst>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mn-lt"/>
                <a:sym typeface="Arial" panose="020B0604020202020204" pitchFamily="34" charset="0"/>
              </a:defRPr>
            </a:lvl1pPr>
          </a:lstStyle>
          <a:p>
            <a:endParaRPr lang="en-US"/>
          </a:p>
        </p:txBody>
      </p:sp>
      <p:sp>
        <p:nvSpPr>
          <p:cNvPr id="6" name="灯片编号占位符 5"/>
          <p:cNvSpPr>
            <a:spLocks noGrp="1"/>
          </p:cNvSpPr>
          <p:nvPr>
            <p:ph type="sldNum" sz="quarter" idx="4"/>
            <p:custDataLst>
              <p:tags r:id="rId24"/>
            </p:custDataLst>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mn-lt"/>
                <a:sym typeface="Arial" panose="020B0604020202020204" pitchFamily="34" charset="0"/>
              </a:defRPr>
            </a:lvl1pPr>
          </a:lstStyle>
          <a:p>
            <a:fld id="{BE5F26B5-172A-4DC2-B0B7-181CFC56B87C}"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Lst>
  <p:txStyles>
    <p:titleStyle>
      <a:lvl1pPr algn="l" defTabSz="914400" rtl="0" eaLnBrk="1" latinLnBrk="0" hangingPunct="1">
        <a:lnSpc>
          <a:spcPct val="100000"/>
        </a:lnSpc>
        <a:spcBef>
          <a:spcPct val="0"/>
        </a:spcBef>
        <a:buNone/>
        <a:defRPr sz="2400" b="1" kern="1200">
          <a:solidFill>
            <a:schemeClr val="bg1"/>
          </a:solidFill>
          <a:latin typeface="+mj-lt"/>
          <a:ea typeface="+mj-ea"/>
          <a:sym typeface="Arial" panose="020B0604020202020204" pitchFamily="34" charset="0"/>
        </a:defRPr>
      </a:lvl1pPr>
    </p:titleStyle>
    <p:bodyStyle>
      <a:lvl1pPr marL="228600" indent="-228600" algn="l" defTabSz="914400" rtl="0" eaLnBrk="1" latinLnBrk="0" hangingPunct="1">
        <a:lnSpc>
          <a:spcPct val="130000"/>
        </a:lnSpc>
        <a:spcBef>
          <a:spcPts val="1000"/>
        </a:spcBef>
        <a:buFont typeface="Arial" panose="020B0604020202020204" pitchFamily="34" charset="0"/>
        <a:buChar char="•"/>
        <a:defRPr sz="1800" kern="1200">
          <a:solidFill>
            <a:schemeClr val="tx1"/>
          </a:solidFill>
          <a:latin typeface="+mn-lt"/>
          <a:ea typeface="+mn-ea"/>
          <a:sym typeface="Arial" panose="020B0604020202020204" pitchFamily="34" charset="0"/>
        </a:defRPr>
      </a:lvl1pPr>
      <a:lvl2pPr marL="538480" indent="-206375" algn="l" defTabSz="914400" rtl="0" eaLnBrk="1" latinLnBrk="0" hangingPunct="1">
        <a:lnSpc>
          <a:spcPct val="130000"/>
        </a:lnSpc>
        <a:spcBef>
          <a:spcPts val="0"/>
        </a:spcBef>
        <a:buFont typeface="Arial" panose="020B0604020202020204" pitchFamily="34" charset="0"/>
        <a:buChar char="•"/>
        <a:defRPr sz="1600" kern="1200">
          <a:solidFill>
            <a:schemeClr val="tx1">
              <a:lumMod val="65000"/>
              <a:lumOff val="35000"/>
            </a:schemeClr>
          </a:solidFill>
          <a:latin typeface="+mn-lt"/>
        </a:defRPr>
      </a:lvl2pPr>
      <a:lvl3pPr marL="798830" indent="-161925" algn="l" defTabSz="914400" rtl="0" eaLnBrk="1" latinLnBrk="0" hangingPunct="1">
        <a:lnSpc>
          <a:spcPct val="130000"/>
        </a:lnSpc>
        <a:spcBef>
          <a:spcPts val="0"/>
        </a:spcBef>
        <a:buFont typeface="Arial" panose="020B0604020202020204" pitchFamily="34" charset="0"/>
        <a:buChar char="•"/>
        <a:defRPr sz="1400" kern="1200">
          <a:solidFill>
            <a:schemeClr val="tx1">
              <a:lumMod val="65000"/>
              <a:lumOff val="35000"/>
            </a:schemeClr>
          </a:solidFill>
          <a:latin typeface="+mn-lt"/>
        </a:defRPr>
      </a:lvl3pPr>
      <a:lvl4pPr marL="1030605" indent="-149225" algn="l" defTabSz="914400" rtl="0" eaLnBrk="1" latinLnBrk="0" hangingPunct="1">
        <a:lnSpc>
          <a:spcPct val="130000"/>
        </a:lnSpc>
        <a:spcBef>
          <a:spcPts val="0"/>
        </a:spcBef>
        <a:buFont typeface="Arial" panose="020B0604020202020204" pitchFamily="34" charset="0"/>
        <a:buChar char="•"/>
        <a:defRPr sz="1200" kern="1200">
          <a:solidFill>
            <a:schemeClr val="tx1">
              <a:lumMod val="65000"/>
              <a:lumOff val="35000"/>
            </a:schemeClr>
          </a:solidFill>
          <a:latin typeface="+mn-lt"/>
        </a:defRPr>
      </a:lvl4pPr>
      <a:lvl5pPr marL="1235075" indent="-127000" algn="l" defTabSz="914400" rtl="0" eaLnBrk="1" latinLnBrk="0" hangingPunct="1">
        <a:lnSpc>
          <a:spcPct val="130000"/>
        </a:lnSpc>
        <a:spcBef>
          <a:spcPts val="0"/>
        </a:spcBef>
        <a:buFont typeface="Arial" panose="020B0604020202020204" pitchFamily="34" charset="0"/>
        <a:buChar char="•"/>
        <a:defRPr sz="1100" kern="1200">
          <a:solidFill>
            <a:schemeClr val="tx1">
              <a:lumMod val="65000"/>
              <a:lumOff val="35000"/>
            </a:schemeClr>
          </a:solidFill>
          <a:latin typeface="+mn-lt"/>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defRPr>
      </a:lvl1pPr>
      <a:lvl2pPr marL="457200" algn="l" defTabSz="914400" rtl="0" eaLnBrk="1" latinLnBrk="0" hangingPunct="1">
        <a:defRPr sz="1800" kern="1200">
          <a:solidFill>
            <a:schemeClr val="tx1"/>
          </a:solidFill>
          <a:latin typeface="+mn-lt"/>
        </a:defRPr>
      </a:lvl2pPr>
      <a:lvl3pPr marL="914400" algn="l" defTabSz="914400" rtl="0" eaLnBrk="1" latinLnBrk="0" hangingPunct="1">
        <a:defRPr sz="1800" kern="1200">
          <a:solidFill>
            <a:schemeClr val="tx1"/>
          </a:solidFill>
          <a:latin typeface="+mn-lt"/>
        </a:defRPr>
      </a:lvl3pPr>
      <a:lvl4pPr marL="1371600" algn="l" defTabSz="914400" rtl="0" eaLnBrk="1" latinLnBrk="0" hangingPunct="1">
        <a:defRPr sz="1800" kern="1200">
          <a:solidFill>
            <a:schemeClr val="tx1"/>
          </a:solidFill>
          <a:latin typeface="+mn-lt"/>
        </a:defRPr>
      </a:lvl4pPr>
      <a:lvl5pPr marL="1828800" algn="l" defTabSz="914400" rtl="0" eaLnBrk="1" latinLnBrk="0" hangingPunct="1">
        <a:defRPr sz="1800" kern="1200">
          <a:solidFill>
            <a:schemeClr val="tx1"/>
          </a:solidFill>
          <a:latin typeface="+mn-lt"/>
        </a:defRPr>
      </a:lvl5pPr>
      <a:lvl6pPr marL="2286000" algn="l" defTabSz="914400" rtl="0" eaLnBrk="1" latinLnBrk="0" hangingPunct="1">
        <a:defRPr sz="1800" kern="1200">
          <a:solidFill>
            <a:schemeClr val="tx1"/>
          </a:solidFill>
          <a:latin typeface="+mn-lt"/>
        </a:defRPr>
      </a:lvl6pPr>
      <a:lvl7pPr marL="2743200" algn="l" defTabSz="914400" rtl="0" eaLnBrk="1" latinLnBrk="0" hangingPunct="1">
        <a:defRPr sz="1800" kern="1200">
          <a:solidFill>
            <a:schemeClr val="tx1"/>
          </a:solidFill>
          <a:latin typeface="+mn-lt"/>
        </a:defRPr>
      </a:lvl7pPr>
      <a:lvl8pPr marL="3200400" algn="l" defTabSz="914400" rtl="0" eaLnBrk="1" latinLnBrk="0" hangingPunct="1">
        <a:defRPr sz="1800" kern="1200">
          <a:solidFill>
            <a:schemeClr val="tx1"/>
          </a:solidFill>
          <a:latin typeface="+mn-lt"/>
        </a:defRPr>
      </a:lvl8pPr>
      <a:lvl9pPr marL="3657600" algn="l" defTabSz="914400" rtl="0" eaLnBrk="1" latinLnBrk="0" hangingPunct="1">
        <a:defRPr sz="1800" kern="1200">
          <a:solidFill>
            <a:schemeClr val="tx1"/>
          </a:solidFill>
          <a:latin typeface="+mn-lt"/>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矩形 12"/>
          <p:cNvSpPr/>
          <p:nvPr userDrawn="1">
            <p:custDataLst>
              <p:tags r:id="rId13"/>
            </p:custDataLst>
          </p:nvPr>
        </p:nvSpPr>
        <p:spPr>
          <a:xfrm>
            <a:off x="0" y="0"/>
            <a:ext cx="12192000" cy="6858000"/>
          </a:xfrm>
          <a:prstGeom prst="rect">
            <a:avLst/>
          </a:prstGeom>
          <a:gradFill flip="none" rotWithShape="1">
            <a:gsLst>
              <a:gs pos="0">
                <a:schemeClr val="bg1"/>
              </a:gs>
              <a:gs pos="100000">
                <a:schemeClr val="accent2">
                  <a:lumMod val="40000"/>
                  <a:lumOff val="60000"/>
                  <a:alpha val="34000"/>
                </a:schemeClr>
              </a:gs>
            </a:gsLst>
            <a:lin ang="135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endParaRPr>
          </a:p>
        </p:txBody>
      </p:sp>
      <p:pic>
        <p:nvPicPr>
          <p:cNvPr id="11" name="@png2x_02_正文"/>
          <p:cNvPicPr>
            <a:picLocks noChangeAspect="1"/>
          </p:cNvPicPr>
          <p:nvPr userDrawn="1">
            <p:custDataLst>
              <p:tags r:id="rId14"/>
            </p:custDataLst>
          </p:nvPr>
        </p:nvPicPr>
        <p:blipFill>
          <a:blip r:embed="rId15" r:link="rId16"/>
          <a:stretch>
            <a:fillRect/>
          </a:stretch>
        </p:blipFill>
        <p:spPr>
          <a:xfrm>
            <a:off x="1587" y="0"/>
            <a:ext cx="4279265" cy="2276475"/>
          </a:xfrm>
          <a:prstGeom prst="rect">
            <a:avLst/>
          </a:prstGeom>
        </p:spPr>
      </p:pic>
      <p:pic>
        <p:nvPicPr>
          <p:cNvPr id="12" name="@png2x_01_正文"/>
          <p:cNvPicPr>
            <a:picLocks noChangeAspect="1"/>
          </p:cNvPicPr>
          <p:nvPr userDrawn="1">
            <p:custDataLst>
              <p:tags r:id="rId17"/>
            </p:custDataLst>
          </p:nvPr>
        </p:nvPicPr>
        <p:blipFill>
          <a:blip r:embed="rId18" r:link="rId16"/>
          <a:stretch>
            <a:fillRect/>
          </a:stretch>
        </p:blipFill>
        <p:spPr>
          <a:xfrm>
            <a:off x="10341913" y="4638501"/>
            <a:ext cx="1847864" cy="2218863"/>
          </a:xfrm>
          <a:prstGeom prst="rect">
            <a:avLst/>
          </a:prstGeom>
        </p:spPr>
      </p:pic>
      <p:sp>
        <p:nvSpPr>
          <p:cNvPr id="2" name="标题占位符 1"/>
          <p:cNvSpPr>
            <a:spLocks noGrp="1"/>
          </p:cNvSpPr>
          <p:nvPr>
            <p:ph type="title"/>
            <p:custDataLst>
              <p:tags r:id="rId19"/>
            </p:custDataLst>
          </p:nvPr>
        </p:nvSpPr>
        <p:spPr>
          <a:xfrm>
            <a:off x="695960" y="360000"/>
            <a:ext cx="10800000" cy="720000"/>
          </a:xfrm>
          <a:prstGeom prst="rect">
            <a:avLst/>
          </a:prstGeom>
        </p:spPr>
        <p:txBody>
          <a:bodyPr vert="horz" wrap="square" lIns="0" tIns="0" rIns="0" bIns="0" rtlCol="0" anchor="ctr">
            <a:normAutofit/>
          </a:bodyPr>
          <a:lstStyle/>
          <a:p>
            <a:r>
              <a:rPr lang="en-US" dirty="0">
                <a:latin typeface="+mj-lt"/>
              </a:rPr>
              <a:t>Click to add title</a:t>
            </a:r>
            <a:endParaRPr lang="en-US" dirty="0"/>
          </a:p>
        </p:txBody>
      </p:sp>
      <p:sp>
        <p:nvSpPr>
          <p:cNvPr id="3" name="文本占位符 2"/>
          <p:cNvSpPr>
            <a:spLocks noGrp="1"/>
          </p:cNvSpPr>
          <p:nvPr>
            <p:ph type="body" idx="1"/>
            <p:custDataLst>
              <p:tags r:id="rId20"/>
            </p:custDataLst>
          </p:nvPr>
        </p:nvSpPr>
        <p:spPr>
          <a:xfrm>
            <a:off x="695960" y="1301749"/>
            <a:ext cx="10800000" cy="4873625"/>
          </a:xfrm>
          <a:prstGeom prst="rect">
            <a:avLst/>
          </a:prstGeom>
        </p:spPr>
        <p:txBody>
          <a:bodyPr vert="horz" wrap="square" lIns="0" tIns="0" rIns="0" bIns="0" rtlCol="0">
            <a:normAutofit/>
          </a:bodyPr>
          <a:lstStyle/>
          <a:p>
            <a:pPr lvl="0"/>
            <a:r>
              <a:rPr lang="en-US" dirty="0">
                <a:latin typeface="+mn-lt"/>
              </a:rPr>
              <a:t>Click to add text</a:t>
            </a:r>
            <a:endParaRPr lang="en-US" dirty="0"/>
          </a:p>
        </p:txBody>
      </p:sp>
      <p:sp>
        <p:nvSpPr>
          <p:cNvPr id="4" name="日期占位符 3"/>
          <p:cNvSpPr>
            <a:spLocks noGrp="1"/>
          </p:cNvSpPr>
          <p:nvPr>
            <p:ph type="dt" sz="half" idx="2"/>
            <p:custDataLst>
              <p:tags r:id="rId21"/>
            </p:custDataLst>
          </p:nvPr>
        </p:nvSpPr>
        <p:spPr>
          <a:xfrm>
            <a:off x="695960" y="6356350"/>
            <a:ext cx="2743200" cy="365125"/>
          </a:xfrm>
          <a:prstGeom prst="rect">
            <a:avLst/>
          </a:prstGeom>
        </p:spPr>
        <p:txBody>
          <a:bodyPr vert="horz" wrap="square" lIns="91440" tIns="45720" rIns="91440" bIns="45720" rtlCol="0" anchor="ctr">
            <a:normAutofit/>
          </a:bodyPr>
          <a:lstStyle>
            <a:lvl1pPr algn="l">
              <a:defRPr sz="1200">
                <a:solidFill>
                  <a:schemeClr val="tx1">
                    <a:tint val="75000"/>
                  </a:schemeClr>
                </a:solidFill>
                <a:latin typeface="Arial" panose="020B0604020202020204" pitchFamily="34" charset="0"/>
              </a:defRPr>
            </a:lvl1pPr>
          </a:lstStyle>
          <a:p>
            <a:r>
              <a:rPr lang="en-US"/>
              <a:t>Date Area</a:t>
            </a:r>
            <a:endParaRPr lang="en-US"/>
          </a:p>
        </p:txBody>
      </p:sp>
      <p:sp>
        <p:nvSpPr>
          <p:cNvPr id="5" name="页脚占位符 4"/>
          <p:cNvSpPr>
            <a:spLocks noGrp="1"/>
          </p:cNvSpPr>
          <p:nvPr>
            <p:ph type="ftr" sz="quarter" idx="3"/>
            <p:custDataLst>
              <p:tags r:id="rId22"/>
            </p:custDataLst>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Arial" panose="020B0604020202020204" pitchFamily="34" charset="0"/>
              </a:defRPr>
            </a:lvl1pPr>
          </a:lstStyle>
          <a:p>
            <a:endParaRPr lang="en-US" dirty="0"/>
          </a:p>
        </p:txBody>
      </p:sp>
      <p:sp>
        <p:nvSpPr>
          <p:cNvPr id="6" name="灯片编号占位符 5"/>
          <p:cNvSpPr>
            <a:spLocks noGrp="1"/>
          </p:cNvSpPr>
          <p:nvPr>
            <p:ph type="sldNum" sz="quarter" idx="4"/>
            <p:custDataLst>
              <p:tags r:id="rId23"/>
            </p:custDataLst>
          </p:nvPr>
        </p:nvSpPr>
        <p:spPr>
          <a:xfrm>
            <a:off x="8753983" y="6356350"/>
            <a:ext cx="2743200" cy="365125"/>
          </a:xfrm>
          <a:prstGeom prst="rect">
            <a:avLst/>
          </a:prstGeom>
        </p:spPr>
        <p:txBody>
          <a:bodyPr vert="horz" wrap="square" lIns="91440" tIns="45720" rIns="91440" bIns="45720" rtlCol="0" anchor="ctr">
            <a:normAutofit/>
          </a:bodyPr>
          <a:lstStyle>
            <a:lvl1pPr algn="r">
              <a:defRPr sz="1200">
                <a:solidFill>
                  <a:schemeClr val="tx1">
                    <a:tint val="75000"/>
                  </a:schemeClr>
                </a:solidFill>
                <a:latin typeface="Arial" panose="020B0604020202020204" pitchFamily="34" charset="0"/>
              </a:defRPr>
            </a:lvl1pPr>
          </a:lstStyle>
          <a:p>
            <a:fld id="{BE5F26B5-172A-4DC2-B0B7-181CFC56B87C}" type="slidenum">
              <a:rPr lang="en-US" smtClean="0"/>
            </a:fld>
            <a:endParaRPr lang="en-US"/>
          </a:p>
        </p:txBody>
      </p:sp>
      <p:sp>
        <p:nvSpPr>
          <p:cNvPr id="7" name="KSO_TEMPLATE" hidden="1"/>
          <p:cNvSpPr/>
          <p:nvPr userDrawn="1">
            <p:custDataLst>
              <p:tags r:id="rId24"/>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Lst>
  <p:txStyles>
    <p:titleStyle>
      <a:lvl1pPr algn="ctr" defTabSz="914400" rtl="0" eaLnBrk="1" latinLnBrk="0" hangingPunct="1">
        <a:lnSpc>
          <a:spcPct val="100000"/>
        </a:lnSpc>
        <a:spcBef>
          <a:spcPct val="0"/>
        </a:spcBef>
        <a:buNone/>
        <a:defRPr sz="3200" b="1" kern="1200">
          <a:solidFill>
            <a:schemeClr val="tx1"/>
          </a:solidFill>
          <a:latin typeface="Arial" panose="020B0604020202020204" pitchFamily="34" charset="0"/>
        </a:defRPr>
      </a:lvl1pPr>
    </p:titleStyle>
    <p:bodyStyle>
      <a:lvl1pPr marL="228600" indent="-228600" algn="l" defTabSz="914400" rtl="0" eaLnBrk="1" latinLnBrk="0" hangingPunct="1">
        <a:lnSpc>
          <a:spcPct val="130000"/>
        </a:lnSpc>
        <a:spcBef>
          <a:spcPts val="1000"/>
        </a:spcBef>
        <a:buFont typeface="Arial" panose="020B0604020202020204" pitchFamily="34" charset="0"/>
        <a:buChar char="•"/>
        <a:defRPr sz="1800" kern="1200">
          <a:solidFill>
            <a:schemeClr val="tx1"/>
          </a:solidFill>
          <a:latin typeface="Arial" panose="020B0604020202020204" pitchFamily="34" charset="0"/>
        </a:defRPr>
      </a:lvl1pPr>
      <a:lvl2pPr marL="538480" indent="-206375" algn="l" defTabSz="914400" rtl="0" eaLnBrk="1" latinLnBrk="0" hangingPunct="1">
        <a:lnSpc>
          <a:spcPct val="130000"/>
        </a:lnSpc>
        <a:spcBef>
          <a:spcPts val="0"/>
        </a:spcBef>
        <a:buFont typeface="Arial" panose="020B0604020202020204" pitchFamily="34" charset="0"/>
        <a:buChar char="•"/>
        <a:defRPr sz="1600" kern="1200">
          <a:solidFill>
            <a:schemeClr val="tx1">
              <a:lumMod val="65000"/>
              <a:lumOff val="35000"/>
            </a:schemeClr>
          </a:solidFill>
          <a:latin typeface="+mn-ea"/>
        </a:defRPr>
      </a:lvl2pPr>
      <a:lvl3pPr marL="798830" indent="-161925" algn="l" defTabSz="914400" rtl="0" eaLnBrk="1" latinLnBrk="0" hangingPunct="1">
        <a:lnSpc>
          <a:spcPct val="130000"/>
        </a:lnSpc>
        <a:spcBef>
          <a:spcPts val="0"/>
        </a:spcBef>
        <a:buFont typeface="Arial" panose="020B0604020202020204" pitchFamily="34" charset="0"/>
        <a:buChar char="•"/>
        <a:defRPr sz="1400" kern="1200">
          <a:solidFill>
            <a:schemeClr val="tx1">
              <a:lumMod val="65000"/>
              <a:lumOff val="35000"/>
            </a:schemeClr>
          </a:solidFill>
          <a:latin typeface="+mn-ea"/>
        </a:defRPr>
      </a:lvl3pPr>
      <a:lvl4pPr marL="1030605" indent="-149225" algn="l" defTabSz="914400" rtl="0" eaLnBrk="1" latinLnBrk="0" hangingPunct="1">
        <a:lnSpc>
          <a:spcPct val="130000"/>
        </a:lnSpc>
        <a:spcBef>
          <a:spcPts val="0"/>
        </a:spcBef>
        <a:buFont typeface="Arial" panose="020B0604020202020204" pitchFamily="34" charset="0"/>
        <a:buChar char="•"/>
        <a:defRPr sz="1200" kern="1200">
          <a:solidFill>
            <a:schemeClr val="tx1">
              <a:lumMod val="65000"/>
              <a:lumOff val="35000"/>
            </a:schemeClr>
          </a:solidFill>
          <a:latin typeface="+mn-ea"/>
        </a:defRPr>
      </a:lvl4pPr>
      <a:lvl5pPr marL="1235075" indent="-127000" algn="l" defTabSz="914400" rtl="0" eaLnBrk="1" latinLnBrk="0" hangingPunct="1">
        <a:lnSpc>
          <a:spcPct val="130000"/>
        </a:lnSpc>
        <a:spcBef>
          <a:spcPts val="0"/>
        </a:spcBef>
        <a:buFont typeface="Arial" panose="020B0604020202020204" pitchFamily="34" charset="0"/>
        <a:buChar char="•"/>
        <a:defRPr sz="1100" kern="1200">
          <a:solidFill>
            <a:schemeClr val="tx1">
              <a:lumMod val="65000"/>
              <a:lumOff val="35000"/>
            </a:schemeClr>
          </a:solidFill>
          <a:latin typeface="+mn-ea"/>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defRPr>
      </a:lvl1pPr>
      <a:lvl2pPr marL="457200" algn="l" defTabSz="914400" rtl="0" eaLnBrk="1" latinLnBrk="0" hangingPunct="1">
        <a:defRPr sz="1800" kern="1200">
          <a:solidFill>
            <a:schemeClr val="tx1"/>
          </a:solidFill>
          <a:latin typeface="+mn-lt"/>
        </a:defRPr>
      </a:lvl2pPr>
      <a:lvl3pPr marL="914400" algn="l" defTabSz="914400" rtl="0" eaLnBrk="1" latinLnBrk="0" hangingPunct="1">
        <a:defRPr sz="1800" kern="1200">
          <a:solidFill>
            <a:schemeClr val="tx1"/>
          </a:solidFill>
          <a:latin typeface="+mn-lt"/>
        </a:defRPr>
      </a:lvl3pPr>
      <a:lvl4pPr marL="1371600" algn="l" defTabSz="914400" rtl="0" eaLnBrk="1" latinLnBrk="0" hangingPunct="1">
        <a:defRPr sz="1800" kern="1200">
          <a:solidFill>
            <a:schemeClr val="tx1"/>
          </a:solidFill>
          <a:latin typeface="+mn-lt"/>
        </a:defRPr>
      </a:lvl4pPr>
      <a:lvl5pPr marL="1828800" algn="l" defTabSz="914400" rtl="0" eaLnBrk="1" latinLnBrk="0" hangingPunct="1">
        <a:defRPr sz="1800" kern="1200">
          <a:solidFill>
            <a:schemeClr val="tx1"/>
          </a:solidFill>
          <a:latin typeface="+mn-lt"/>
        </a:defRPr>
      </a:lvl5pPr>
      <a:lvl6pPr marL="2286000" algn="l" defTabSz="914400" rtl="0" eaLnBrk="1" latinLnBrk="0" hangingPunct="1">
        <a:defRPr sz="1800" kern="1200">
          <a:solidFill>
            <a:schemeClr val="tx1"/>
          </a:solidFill>
          <a:latin typeface="+mn-lt"/>
        </a:defRPr>
      </a:lvl6pPr>
      <a:lvl7pPr marL="2743200" algn="l" defTabSz="914400" rtl="0" eaLnBrk="1" latinLnBrk="0" hangingPunct="1">
        <a:defRPr sz="1800" kern="1200">
          <a:solidFill>
            <a:schemeClr val="tx1"/>
          </a:solidFill>
          <a:latin typeface="+mn-lt"/>
        </a:defRPr>
      </a:lvl7pPr>
      <a:lvl8pPr marL="3200400" algn="l" defTabSz="914400" rtl="0" eaLnBrk="1" latinLnBrk="0" hangingPunct="1">
        <a:defRPr sz="1800" kern="1200">
          <a:solidFill>
            <a:schemeClr val="tx1"/>
          </a:solidFill>
          <a:latin typeface="+mn-lt"/>
        </a:defRPr>
      </a:lvl8pPr>
      <a:lvl9pPr marL="3657600" algn="l" defTabSz="914400" rtl="0" eaLnBrk="1" latinLnBrk="0" hangingPunct="1">
        <a:defRPr sz="1800" kern="1200">
          <a:solidFill>
            <a:schemeClr val="tx1"/>
          </a:solidFill>
          <a:latin typeface="+mn-lt"/>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slideLayout" Target="../slideLayouts/slideLayout47.xml"/><Relationship Id="rId3" Type="http://schemas.openxmlformats.org/officeDocument/2006/relationships/tags" Target="../tags/tag219.xml"/><Relationship Id="rId2" Type="http://schemas.openxmlformats.org/officeDocument/2006/relationships/tags" Target="../tags/tag218.xml"/><Relationship Id="rId1" Type="http://schemas.openxmlformats.org/officeDocument/2006/relationships/tags" Target="../tags/tag217.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47.xml"/><Relationship Id="rId2" Type="http://schemas.openxmlformats.org/officeDocument/2006/relationships/tags" Target="../tags/tag241.xml"/><Relationship Id="rId1" Type="http://schemas.openxmlformats.org/officeDocument/2006/relationships/tags" Target="../tags/tag24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47.xml"/><Relationship Id="rId1" Type="http://schemas.openxmlformats.org/officeDocument/2006/relationships/image" Target="../media/image2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2.xml.rels><?xml version="1.0" encoding="UTF-8" standalone="yes"?>
<Relationships xmlns="http://schemas.openxmlformats.org/package/2006/relationships"><Relationship Id="rId4" Type="http://schemas.openxmlformats.org/officeDocument/2006/relationships/slideLayout" Target="../slideLayouts/slideLayout47.xml"/><Relationship Id="rId3" Type="http://schemas.openxmlformats.org/officeDocument/2006/relationships/tags" Target="../tags/tag222.xml"/><Relationship Id="rId2" Type="http://schemas.openxmlformats.org/officeDocument/2006/relationships/tags" Target="../tags/tag221.xml"/><Relationship Id="rId1" Type="http://schemas.openxmlformats.org/officeDocument/2006/relationships/tags" Target="../tags/tag220.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3.xml.rels><?xml version="1.0" encoding="UTF-8" standalone="yes"?>
<Relationships xmlns="http://schemas.openxmlformats.org/package/2006/relationships"><Relationship Id="rId4" Type="http://schemas.openxmlformats.org/officeDocument/2006/relationships/slideLayout" Target="../slideLayouts/slideLayout47.xml"/><Relationship Id="rId3" Type="http://schemas.openxmlformats.org/officeDocument/2006/relationships/tags" Target="../tags/tag225.xml"/><Relationship Id="rId2" Type="http://schemas.openxmlformats.org/officeDocument/2006/relationships/tags" Target="../tags/tag224.xml"/><Relationship Id="rId1" Type="http://schemas.openxmlformats.org/officeDocument/2006/relationships/tags" Target="../tags/tag22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47.xml"/><Relationship Id="rId2" Type="http://schemas.openxmlformats.org/officeDocument/2006/relationships/tags" Target="../tags/tag227.xml"/><Relationship Id="rId1" Type="http://schemas.openxmlformats.org/officeDocument/2006/relationships/tags" Target="../tags/tag226.xml"/></Relationships>
</file>

<file path=ppt/slides/_rels/slide5.xml.rels><?xml version="1.0" encoding="UTF-8" standalone="yes"?>
<Relationships xmlns="http://schemas.openxmlformats.org/package/2006/relationships"><Relationship Id="rId4" Type="http://schemas.openxmlformats.org/officeDocument/2006/relationships/slideLayout" Target="../slideLayouts/slideLayout47.xml"/><Relationship Id="rId3" Type="http://schemas.openxmlformats.org/officeDocument/2006/relationships/tags" Target="../tags/tag230.xml"/><Relationship Id="rId2" Type="http://schemas.openxmlformats.org/officeDocument/2006/relationships/tags" Target="../tags/tag229.xml"/><Relationship Id="rId1" Type="http://schemas.openxmlformats.org/officeDocument/2006/relationships/tags" Target="../tags/tag228.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47.xml"/><Relationship Id="rId2" Type="http://schemas.openxmlformats.org/officeDocument/2006/relationships/tags" Target="../tags/tag232.xml"/><Relationship Id="rId1" Type="http://schemas.openxmlformats.org/officeDocument/2006/relationships/tags" Target="../tags/tag231.xml"/></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47.xml"/><Relationship Id="rId3" Type="http://schemas.openxmlformats.org/officeDocument/2006/relationships/tags" Target="../tags/tag235.xml"/><Relationship Id="rId2" Type="http://schemas.openxmlformats.org/officeDocument/2006/relationships/tags" Target="../tags/tag234.xml"/><Relationship Id="rId1" Type="http://schemas.openxmlformats.org/officeDocument/2006/relationships/tags" Target="../tags/tag233.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47.xml"/><Relationship Id="rId2" Type="http://schemas.openxmlformats.org/officeDocument/2006/relationships/tags" Target="../tags/tag237.xml"/><Relationship Id="rId1" Type="http://schemas.openxmlformats.org/officeDocument/2006/relationships/tags" Target="../tags/tag236.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47.xml"/><Relationship Id="rId2" Type="http://schemas.openxmlformats.org/officeDocument/2006/relationships/tags" Target="../tags/tag239.xml"/><Relationship Id="rId1" Type="http://schemas.openxmlformats.org/officeDocument/2006/relationships/tags" Target="../tags/tag23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Subtitle 2"/>
          <p:cNvSpPr>
            <a:spLocks noGrp="1"/>
          </p:cNvSpPr>
          <p:nvPr>
            <p:custDataLst>
              <p:tags r:id="rId1"/>
            </p:custDataLst>
          </p:nvPr>
        </p:nvSpPr>
        <p:spPr>
          <a:xfrm>
            <a:off x="1524000" y="1302385"/>
            <a:ext cx="9144000" cy="4966335"/>
          </a:xfrm>
          <a:prstGeom prst="rect">
            <a:avLst/>
          </a:prstGeom>
        </p:spPr>
        <p:txBody>
          <a:bodyPr vert="horz" lIns="91440" tIns="45720" rIns="91440" bIns="45720" rtlCol="0">
            <a:normAutofit fontScale="75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altLang="en-US">
                <a:solidFill>
                  <a:schemeClr val="tx1"/>
                </a:solidFill>
                <a:latin typeface="Times New Roman" panose="02020603050405020304" charset="0"/>
                <a:cs typeface="Times New Roman" panose="02020603050405020304" charset="0"/>
              </a:rPr>
              <a:t>5.1 Openning URLConnections </a:t>
            </a:r>
            <a:endParaRPr lang="en-US" altLang="en-US">
              <a:solidFill>
                <a:schemeClr val="tx1"/>
              </a:solidFill>
              <a:latin typeface="Times New Roman" panose="02020603050405020304" charset="0"/>
              <a:cs typeface="Times New Roman" panose="02020603050405020304" charset="0"/>
            </a:endParaRPr>
          </a:p>
          <a:p>
            <a:pPr algn="l"/>
            <a:r>
              <a:rPr lang="en-US" altLang="en-US">
                <a:solidFill>
                  <a:schemeClr val="tx1"/>
                </a:solidFill>
                <a:latin typeface="Times New Roman" panose="02020603050405020304" charset="0"/>
                <a:cs typeface="Times New Roman" panose="02020603050405020304" charset="0"/>
              </a:rPr>
              <a:t>5.2 Reading Data from Server </a:t>
            </a:r>
            <a:endParaRPr lang="en-US" altLang="en-US">
              <a:solidFill>
                <a:schemeClr val="tx1"/>
              </a:solidFill>
              <a:latin typeface="Times New Roman" panose="02020603050405020304" charset="0"/>
              <a:cs typeface="Times New Roman" panose="02020603050405020304" charset="0"/>
            </a:endParaRPr>
          </a:p>
          <a:p>
            <a:pPr algn="l"/>
            <a:r>
              <a:rPr lang="en-US" altLang="en-US">
                <a:solidFill>
                  <a:schemeClr val="tx1"/>
                </a:solidFill>
                <a:latin typeface="Times New Roman" panose="02020603050405020304" charset="0"/>
                <a:cs typeface="Times New Roman" panose="02020603050405020304" charset="0"/>
              </a:rPr>
              <a:t>5.3 Reading Header: Retrieving specific Header Fields and Retrieving </a:t>
            </a:r>
            <a:endParaRPr lang="en-US" altLang="en-US">
              <a:solidFill>
                <a:schemeClr val="tx1"/>
              </a:solidFill>
              <a:latin typeface="Times New Roman" panose="02020603050405020304" charset="0"/>
              <a:cs typeface="Times New Roman" panose="02020603050405020304" charset="0"/>
            </a:endParaRPr>
          </a:p>
          <a:p>
            <a:pPr algn="l"/>
            <a:r>
              <a:rPr lang="en-US" altLang="en-US">
                <a:solidFill>
                  <a:schemeClr val="tx1"/>
                </a:solidFill>
                <a:latin typeface="Times New Roman" panose="02020603050405020304" charset="0"/>
                <a:cs typeface="Times New Roman" panose="02020603050405020304" charset="0"/>
              </a:rPr>
              <a:t>Arbitrary Header Fields </a:t>
            </a:r>
            <a:endParaRPr lang="en-US" altLang="en-US">
              <a:solidFill>
                <a:schemeClr val="tx1"/>
              </a:solidFill>
              <a:latin typeface="Times New Roman" panose="02020603050405020304" charset="0"/>
              <a:cs typeface="Times New Roman" panose="02020603050405020304" charset="0"/>
            </a:endParaRPr>
          </a:p>
          <a:p>
            <a:pPr algn="l"/>
            <a:r>
              <a:rPr lang="en-US" altLang="en-US">
                <a:solidFill>
                  <a:schemeClr val="tx1"/>
                </a:solidFill>
                <a:latin typeface="Times New Roman" panose="02020603050405020304" charset="0"/>
                <a:cs typeface="Times New Roman" panose="02020603050405020304" charset="0"/>
              </a:rPr>
              <a:t>5.4 Cache: Web Cache for Java </a:t>
            </a:r>
            <a:endParaRPr lang="en-US" altLang="en-US">
              <a:solidFill>
                <a:schemeClr val="tx1"/>
              </a:solidFill>
              <a:latin typeface="Times New Roman" panose="02020603050405020304" charset="0"/>
              <a:cs typeface="Times New Roman" panose="02020603050405020304" charset="0"/>
            </a:endParaRPr>
          </a:p>
          <a:p>
            <a:pPr algn="l"/>
            <a:r>
              <a:rPr lang="en-US" altLang="en-US">
                <a:solidFill>
                  <a:schemeClr val="tx1"/>
                </a:solidFill>
                <a:latin typeface="Times New Roman" panose="02020603050405020304" charset="0"/>
                <a:cs typeface="Times New Roman" panose="02020603050405020304" charset="0"/>
              </a:rPr>
              <a:t>5.5 Configuring the Connection: protected URL url, protected boolean connected, protected boolean allowUserInteraction, protected boolean doInput, protected boolean doOutput, protected boolean ifModificationSince, protected boolean useCaches and Timeouts </a:t>
            </a:r>
            <a:endParaRPr lang="en-US" altLang="en-US">
              <a:solidFill>
                <a:schemeClr val="tx1"/>
              </a:solidFill>
              <a:latin typeface="Times New Roman" panose="02020603050405020304" charset="0"/>
              <a:cs typeface="Times New Roman" panose="02020603050405020304" charset="0"/>
            </a:endParaRPr>
          </a:p>
          <a:p>
            <a:pPr algn="l"/>
            <a:r>
              <a:rPr lang="en-US" altLang="en-US">
                <a:solidFill>
                  <a:schemeClr val="tx1"/>
                </a:solidFill>
                <a:latin typeface="Times New Roman" panose="02020603050405020304" charset="0"/>
                <a:cs typeface="Times New Roman" panose="02020603050405020304" charset="0"/>
              </a:rPr>
              <a:t>5.6 Configuring the Client Request HTTP Header </a:t>
            </a:r>
            <a:endParaRPr lang="en-US" altLang="en-US">
              <a:solidFill>
                <a:schemeClr val="tx1"/>
              </a:solidFill>
              <a:latin typeface="Times New Roman" panose="02020603050405020304" charset="0"/>
              <a:cs typeface="Times New Roman" panose="02020603050405020304" charset="0"/>
            </a:endParaRPr>
          </a:p>
          <a:p>
            <a:pPr algn="l"/>
            <a:r>
              <a:rPr lang="en-US" altLang="en-US">
                <a:solidFill>
                  <a:schemeClr val="tx1"/>
                </a:solidFill>
                <a:latin typeface="Times New Roman" panose="02020603050405020304" charset="0"/>
                <a:cs typeface="Times New Roman" panose="02020603050405020304" charset="0"/>
              </a:rPr>
              <a:t>5.7 Security Considerations for URLConnections </a:t>
            </a:r>
            <a:endParaRPr lang="en-US" altLang="en-US">
              <a:solidFill>
                <a:schemeClr val="tx1"/>
              </a:solidFill>
              <a:latin typeface="Times New Roman" panose="02020603050405020304" charset="0"/>
              <a:cs typeface="Times New Roman" panose="02020603050405020304" charset="0"/>
            </a:endParaRPr>
          </a:p>
          <a:p>
            <a:pPr algn="l"/>
            <a:r>
              <a:rPr lang="en-US" altLang="en-US">
                <a:solidFill>
                  <a:schemeClr val="tx1"/>
                </a:solidFill>
                <a:latin typeface="Times New Roman" panose="02020603050405020304" charset="0"/>
                <a:cs typeface="Times New Roman" panose="02020603050405020304" charset="0"/>
              </a:rPr>
              <a:t>5.8 Guessing MIME Media Types </a:t>
            </a:r>
            <a:endParaRPr lang="en-US" altLang="en-US">
              <a:solidFill>
                <a:schemeClr val="tx1"/>
              </a:solidFill>
              <a:latin typeface="Times New Roman" panose="02020603050405020304" charset="0"/>
              <a:cs typeface="Times New Roman" panose="02020603050405020304" charset="0"/>
            </a:endParaRPr>
          </a:p>
          <a:p>
            <a:pPr algn="l"/>
            <a:r>
              <a:rPr lang="en-US" altLang="en-US">
                <a:solidFill>
                  <a:schemeClr val="tx1"/>
                </a:solidFill>
                <a:latin typeface="Times New Roman" panose="02020603050405020304" charset="0"/>
                <a:cs typeface="Times New Roman" panose="02020603050405020304" charset="0"/>
              </a:rPr>
              <a:t>5.9 HttpURLConnection: The Request Methods, Disconnecting from the Server, Handling Server Responses, Proxies and Streaming Mode </a:t>
            </a:r>
            <a:endParaRPr lang="en-US" altLang="en-US">
              <a:solidFill>
                <a:schemeClr val="tx1"/>
              </a:solidFill>
              <a:latin typeface="Times New Roman" panose="02020603050405020304" charset="0"/>
              <a:cs typeface="Times New Roman" panose="02020603050405020304" charset="0"/>
            </a:endParaRPr>
          </a:p>
          <a:p>
            <a:pPr algn="l"/>
            <a:endParaRPr lang="en-US" altLang="en-US">
              <a:solidFill>
                <a:schemeClr val="tx1"/>
              </a:solidFill>
              <a:latin typeface="Times New Roman" panose="02020603050405020304" charset="0"/>
              <a:cs typeface="Times New Roman" panose="02020603050405020304" charset="0"/>
            </a:endParaRPr>
          </a:p>
        </p:txBody>
      </p:sp>
      <p:sp>
        <p:nvSpPr>
          <p:cNvPr id="16" name="Title 13"/>
          <p:cNvSpPr>
            <a:spLocks noGrp="1"/>
          </p:cNvSpPr>
          <p:nvPr>
            <p:custDataLst>
              <p:tags r:id="rId2"/>
            </p:custDataLst>
          </p:nvPr>
        </p:nvSpPr>
        <p:spPr>
          <a:xfrm>
            <a:off x="1524000" y="273685"/>
            <a:ext cx="9144000" cy="848995"/>
          </a:xfrm>
          <a:prstGeom prst="rect">
            <a:avLst/>
          </a:prstGeom>
        </p:spPr>
        <p:txBody>
          <a:bodyPr vert="horz" lIns="91440" tIns="45720" rIns="91440" bIns="45720" rtlCol="0" anchor="b">
            <a:normAutofit fontScale="80000"/>
          </a:bodyPr>
          <a:lstStyle>
            <a:lvl1pPr marL="0" marR="0" algn="ctr" defTabSz="914400" rtl="0" eaLnBrk="1" fontAlgn="auto" latinLnBrk="0" hangingPunct="1">
              <a:lnSpc>
                <a:spcPct val="90000"/>
              </a:lnSpc>
              <a:spcBef>
                <a:spcPct val="0"/>
              </a:spcBef>
              <a:buClrTx/>
              <a:buSzTx/>
              <a:buFontTx/>
              <a:buNone/>
              <a:defRPr kumimoji="0" lang="en-US" sz="6000" b="0" i="0" u="none" strike="noStrike" kern="1200" cap="none" spc="0" normalizeH="0" baseline="0" noProof="1">
                <a:solidFill>
                  <a:srgbClr val="000000"/>
                </a:solidFill>
                <a:latin typeface="+mj-lt"/>
                <a:ea typeface="+mj-ea"/>
                <a:cs typeface="+mj-cs"/>
              </a:defRPr>
            </a:lvl1pPr>
          </a:lstStyle>
          <a:p>
            <a:r>
              <a:rPr>
                <a:solidFill>
                  <a:schemeClr val="tx1"/>
                </a:solidFill>
                <a:latin typeface="Times New Roman" panose="02020603050405020304" charset="0"/>
                <a:cs typeface="Times New Roman" panose="02020603050405020304" charset="0"/>
              </a:rPr>
              <a:t>URL Connection</a:t>
            </a:r>
            <a:endParaRPr>
              <a:solidFill>
                <a:schemeClr val="tx1"/>
              </a:solidFill>
              <a:latin typeface="Times New Roman" panose="02020603050405020304" charset="0"/>
              <a:cs typeface="Times New Roman" panose="02020603050405020304" charset="0"/>
            </a:endParaRPr>
          </a:p>
        </p:txBody>
      </p:sp>
    </p:spTree>
    <p:custDataLst>
      <p:tags r:id="rId3"/>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 name="Title 9"/>
          <p:cNvSpPr>
            <a:spLocks noGrp="1"/>
          </p:cNvSpPr>
          <p:nvPr>
            <p:custDataLst>
              <p:tags r:id="rId1"/>
            </p:custDataLst>
          </p:nvPr>
        </p:nvSpPr>
        <p:spPr>
          <a:xfrm>
            <a:off x="838200" y="160020"/>
            <a:ext cx="10515600" cy="1101090"/>
          </a:xfrm>
          <a:prstGeom prst="rect">
            <a:avLst/>
          </a:prstGeom>
        </p:spPr>
        <p:txBody>
          <a:bodyPr vert="horz" lIns="91440" tIns="45720" rIns="91440" bIns="45720" rtlCol="0" anchor="b"/>
          <a:lstStyle>
            <a:lvl1pPr marL="0" marR="0" algn="ctr" defTabSz="914400" rtl="0" eaLnBrk="1" fontAlgn="auto" latinLnBrk="0" hangingPunct="1">
              <a:lnSpc>
                <a:spcPct val="90000"/>
              </a:lnSpc>
              <a:spcBef>
                <a:spcPct val="0"/>
              </a:spcBef>
              <a:buClrTx/>
              <a:buSzTx/>
              <a:buFontTx/>
              <a:buNone/>
              <a:defRPr kumimoji="0" lang="en-US" sz="6000" b="0" i="0" u="none" strike="noStrike" kern="1200" cap="none" spc="0" normalizeH="0" baseline="0" noProof="1">
                <a:solidFill>
                  <a:srgbClr val="000000"/>
                </a:solidFill>
                <a:latin typeface="+mj-lt"/>
                <a:ea typeface="+mj-ea"/>
                <a:cs typeface="+mj-cs"/>
              </a:defRPr>
            </a:lvl1pPr>
          </a:lstStyle>
          <a:p>
            <a:pPr algn="l"/>
            <a:r>
              <a:rPr sz="4000">
                <a:solidFill>
                  <a:schemeClr val="tx1"/>
                </a:solidFill>
                <a:latin typeface="Times New Roman" panose="02020603050405020304" charset="0"/>
                <a:cs typeface="Times New Roman" panose="02020603050405020304" charset="0"/>
              </a:rPr>
              <a:t>public int getContentLength()</a:t>
            </a:r>
            <a:endParaRPr sz="4000">
              <a:solidFill>
                <a:schemeClr val="tx1"/>
              </a:solidFill>
              <a:latin typeface="Times New Roman" panose="02020603050405020304" charset="0"/>
              <a:cs typeface="Times New Roman" panose="02020603050405020304" charset="0"/>
            </a:endParaRPr>
          </a:p>
        </p:txBody>
      </p:sp>
      <p:sp>
        <p:nvSpPr>
          <p:cNvPr id="12" name="Text Box 11"/>
          <p:cNvSpPr txBox="1"/>
          <p:nvPr/>
        </p:nvSpPr>
        <p:spPr>
          <a:xfrm>
            <a:off x="837565" y="1641475"/>
            <a:ext cx="10516235" cy="4661535"/>
          </a:xfrm>
          <a:prstGeom prst="rect">
            <a:avLst/>
          </a:prstGeom>
          <a:noFill/>
        </p:spPr>
        <p:txBody>
          <a:bodyPr wrap="square" rtlCol="0">
            <a:noAutofit/>
          </a:bodyPr>
          <a:p>
            <a:pPr marL="285750" indent="-285750">
              <a:buFont typeface="Arial" panose="020B0604020202020204" pitchFamily="34" charset="0"/>
              <a:buChar char="•"/>
            </a:pPr>
            <a:r>
              <a:rPr lang="en-US" altLang="en-US">
                <a:latin typeface="Times New Roman" panose="02020603050405020304" charset="0"/>
                <a:cs typeface="Times New Roman" panose="02020603050405020304" charset="0"/>
              </a:rPr>
              <a:t>Returns the number of bytes in the response body.</a:t>
            </a:r>
            <a:endParaRPr lang="en-US" altLang="en-US">
              <a:latin typeface="Times New Roman" panose="02020603050405020304" charset="0"/>
              <a:cs typeface="Times New Roman" panose="02020603050405020304" charset="0"/>
            </a:endParaRPr>
          </a:p>
          <a:p>
            <a:pPr marL="285750" indent="-285750">
              <a:buFont typeface="Arial" panose="020B0604020202020204" pitchFamily="34" charset="0"/>
              <a:buChar char="•"/>
            </a:pPr>
            <a:r>
              <a:rPr lang="en-US" altLang="en-US">
                <a:latin typeface="Times New Roman" panose="02020603050405020304" charset="0"/>
                <a:cs typeface="Times New Roman" panose="02020603050405020304" charset="0"/>
              </a:rPr>
              <a:t>Returns -1 if the Content-Length header is missing or unknown.</a:t>
            </a:r>
            <a:endParaRPr lang="en-US" altLang="en-US">
              <a:latin typeface="Times New Roman" panose="02020603050405020304" charset="0"/>
              <a:cs typeface="Times New Roman" panose="02020603050405020304" charset="0"/>
            </a:endParaRPr>
          </a:p>
          <a:p>
            <a:pPr marL="285750" indent="-285750">
              <a:buFont typeface="Arial" panose="020B0604020202020204" pitchFamily="34" charset="0"/>
              <a:buChar char="•"/>
            </a:pPr>
            <a:r>
              <a:rPr lang="en-US" altLang="en-US">
                <a:latin typeface="Times New Roman" panose="02020603050405020304" charset="0"/>
                <a:cs typeface="Times New Roman" panose="02020603050405020304" charset="0"/>
              </a:rPr>
              <a:t>Used when the exact size of data must be known in advance.</a:t>
            </a:r>
            <a:endParaRPr lang="en-US" altLang="en-US">
              <a:latin typeface="Times New Roman" panose="02020603050405020304" charset="0"/>
              <a:cs typeface="Times New Roman" panose="02020603050405020304" charset="0"/>
            </a:endParaRPr>
          </a:p>
          <a:p>
            <a:pPr marL="285750" indent="-285750">
              <a:buFont typeface="Arial" panose="020B0604020202020204" pitchFamily="34" charset="0"/>
              <a:buChar char="•"/>
            </a:pPr>
            <a:endParaRPr lang="en-US" altLang="en-US">
              <a:latin typeface="Times New Roman" panose="02020603050405020304" charset="0"/>
              <a:cs typeface="Times New Roman" panose="02020603050405020304" charset="0"/>
            </a:endParaRPr>
          </a:p>
          <a:p>
            <a:pPr indent="0">
              <a:buFont typeface="Arial" panose="020B0604020202020204" pitchFamily="34" charset="0"/>
              <a:buNone/>
            </a:pPr>
            <a:r>
              <a:rPr lang="en-US" altLang="en-US" b="1">
                <a:latin typeface="Times New Roman" panose="02020603050405020304" charset="0"/>
                <a:cs typeface="Times New Roman" panose="02020603050405020304" charset="0"/>
              </a:rPr>
              <a:t>Why getContentLength() Is Important for Binary Files</a:t>
            </a:r>
            <a:endParaRPr lang="en-US" altLang="en-US" b="1">
              <a:latin typeface="Times New Roman" panose="02020603050405020304" charset="0"/>
              <a:cs typeface="Times New Roman" panose="02020603050405020304" charset="0"/>
            </a:endParaRPr>
          </a:p>
          <a:p>
            <a:pPr indent="0">
              <a:buFont typeface="Arial" panose="020B0604020202020204" pitchFamily="34" charset="0"/>
              <a:buNone/>
            </a:pPr>
            <a:r>
              <a:rPr lang="en-US" altLang="en-US">
                <a:latin typeface="Times New Roman" panose="02020603050405020304" charset="0"/>
                <a:cs typeface="Times New Roman" panose="02020603050405020304" charset="0"/>
              </a:rPr>
              <a:t>For binary files (images, videos, class files), servers may not close the connection immediately, so the client must know exactly how many bytes to read.</a:t>
            </a:r>
            <a:endParaRPr lang="en-US" altLang="en-US">
              <a:latin typeface="Times New Roman" panose="02020603050405020304" charset="0"/>
              <a:cs typeface="Times New Roman" panose="02020603050405020304" charset="0"/>
            </a:endParaRPr>
          </a:p>
          <a:p>
            <a:pPr indent="0">
              <a:buFont typeface="Arial" panose="020B0604020202020204" pitchFamily="34" charset="0"/>
              <a:buNone/>
            </a:pPr>
            <a:r>
              <a:rPr lang="en-US" altLang="en-US">
                <a:latin typeface="Times New Roman" panose="02020603050405020304" charset="0"/>
                <a:cs typeface="Times New Roman" panose="02020603050405020304" charset="0"/>
              </a:rPr>
              <a:t>example:</a:t>
            </a:r>
            <a:endParaRPr lang="en-US" altLang="en-US">
              <a:latin typeface="Times New Roman" panose="02020603050405020304" charset="0"/>
              <a:cs typeface="Times New Roman" panose="02020603050405020304" charset="0"/>
            </a:endParaRPr>
          </a:p>
          <a:p>
            <a:pPr indent="0">
              <a:buFont typeface="Arial" panose="020B0604020202020204" pitchFamily="34" charset="0"/>
              <a:buNone/>
            </a:pPr>
            <a:r>
              <a:rPr lang="en-US" altLang="en-US">
                <a:latin typeface="Times New Roman" panose="02020603050405020304" charset="0"/>
                <a:cs typeface="Times New Roman" panose="02020603050405020304" charset="0"/>
              </a:rPr>
              <a:t>  URLConnection uc = u.openConnection();</a:t>
            </a:r>
            <a:endParaRPr lang="en-US" altLang="en-US">
              <a:latin typeface="Times New Roman" panose="02020603050405020304" charset="0"/>
              <a:cs typeface="Times New Roman" panose="02020603050405020304" charset="0"/>
            </a:endParaRPr>
          </a:p>
          <a:p>
            <a:pPr indent="0">
              <a:buFont typeface="Arial" panose="020B0604020202020204" pitchFamily="34" charset="0"/>
              <a:buNone/>
            </a:pPr>
            <a:r>
              <a:rPr lang="en-US" altLang="en-US">
                <a:latin typeface="Times New Roman" panose="02020603050405020304" charset="0"/>
                <a:cs typeface="Times New Roman" panose="02020603050405020304" charset="0"/>
              </a:rPr>
              <a:t>               int contentLength = uc.getContentLength();</a:t>
            </a:r>
            <a:endParaRPr lang="en-US" altLang="en-US">
              <a:latin typeface="Times New Roman" panose="02020603050405020304" charset="0"/>
              <a:cs typeface="Times New Roman" panose="02020603050405020304" charset="0"/>
            </a:endParaRPr>
          </a:p>
        </p:txBody>
      </p:sp>
    </p:spTree>
    <p:custDataLst>
      <p:tags r:id="rId2"/>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747395" y="967105"/>
            <a:ext cx="5207000" cy="497840"/>
          </a:xfrm>
          <a:prstGeom prst="rect">
            <a:avLst/>
          </a:prstGeom>
          <a:noFill/>
        </p:spPr>
        <p:txBody>
          <a:bodyPr wrap="square" rtlCol="0">
            <a:noAutofit/>
          </a:bodyPr>
          <a:p>
            <a:r>
              <a:rPr lang="en-US" sz="2400" b="1">
                <a:latin typeface="Times New Roman" panose="02020603050405020304" charset="0"/>
                <a:cs typeface="Times New Roman" panose="02020603050405020304" charset="0"/>
              </a:rPr>
              <a:t>public </a:t>
            </a:r>
            <a:r>
              <a:rPr lang="en-US" altLang="en-US" sz="2400" b="1">
                <a:latin typeface="Times New Roman" panose="02020603050405020304" charset="0"/>
                <a:cs typeface="Times New Roman" panose="02020603050405020304" charset="0"/>
              </a:rPr>
              <a:t>getContentEncoding()</a:t>
            </a:r>
            <a:endParaRPr lang="en-US" altLang="en-US" sz="2400" b="1">
              <a:latin typeface="Times New Roman" panose="02020603050405020304" charset="0"/>
              <a:cs typeface="Times New Roman" panose="02020603050405020304" charset="0"/>
            </a:endParaRPr>
          </a:p>
        </p:txBody>
      </p:sp>
      <p:sp>
        <p:nvSpPr>
          <p:cNvPr id="3" name="Text Box 2"/>
          <p:cNvSpPr txBox="1"/>
          <p:nvPr/>
        </p:nvSpPr>
        <p:spPr>
          <a:xfrm>
            <a:off x="747395" y="1464945"/>
            <a:ext cx="10715625" cy="4631690"/>
          </a:xfrm>
          <a:prstGeom prst="rect">
            <a:avLst/>
          </a:prstGeom>
          <a:noFill/>
        </p:spPr>
        <p:txBody>
          <a:bodyPr wrap="square" rtlCol="0">
            <a:noAutofit/>
          </a:bodyPr>
          <a:p>
            <a:pPr algn="just"/>
            <a:r>
              <a:rPr lang="en-US" altLang="en-US">
                <a:latin typeface="Times New Roman" panose="02020603050405020304" charset="0"/>
                <a:cs typeface="Times New Roman" panose="02020603050405020304" charset="0"/>
              </a:rPr>
              <a:t>The getContentEncoding() method returns a String that tells you how the content is encoded. If the content is sent unencoded (as is commonly the case with HTTP servers), this method returns null. It throws no exceptions. The most commonly used content encoding on the Web is probably x-gzip, which can be straightforwardly decoded using a java.util.zip.GZipInputStream.</a:t>
            </a:r>
            <a:endParaRPr lang="en-US" altLang="en-US">
              <a:latin typeface="Times New Roman" panose="02020603050405020304" charset="0"/>
              <a:cs typeface="Times New Roman" panose="02020603050405020304" charset="0"/>
            </a:endParaRPr>
          </a:p>
          <a:p>
            <a:pPr algn="just"/>
            <a:endParaRPr lang="en-US" altLang="en-US">
              <a:latin typeface="Times New Roman" panose="02020603050405020304" charset="0"/>
              <a:cs typeface="Times New Roman" panose="02020603050405020304" charset="0"/>
            </a:endParaRPr>
          </a:p>
          <a:p>
            <a:pPr algn="just"/>
            <a:r>
              <a:rPr lang="en-US" altLang="en-US" sz="2400" b="1">
                <a:latin typeface="Times New Roman" panose="02020603050405020304" charset="0"/>
                <a:cs typeface="Times New Roman" panose="02020603050405020304" charset="0"/>
              </a:rPr>
              <a:t>public long getDate()</a:t>
            </a:r>
            <a:endParaRPr lang="en-US" altLang="en-US" sz="2400" b="1">
              <a:latin typeface="Times New Roman" panose="02020603050405020304" charset="0"/>
              <a:cs typeface="Times New Roman" panose="02020603050405020304" charset="0"/>
            </a:endParaRPr>
          </a:p>
          <a:p>
            <a:pPr algn="just"/>
            <a:r>
              <a:rPr lang="en-US" altLang="en-US">
                <a:latin typeface="Times New Roman" panose="02020603050405020304" charset="0"/>
                <a:cs typeface="Times New Roman" panose="02020603050405020304" charset="0"/>
              </a:rPr>
              <a:t> </a:t>
            </a:r>
            <a:endParaRPr lang="en-US" altLang="en-US">
              <a:latin typeface="Times New Roman" panose="02020603050405020304" charset="0"/>
              <a:cs typeface="Times New Roman" panose="02020603050405020304" charset="0"/>
            </a:endParaRPr>
          </a:p>
          <a:p>
            <a:pPr algn="just"/>
            <a:r>
              <a:rPr lang="en-US" altLang="en-US">
                <a:latin typeface="Times New Roman" panose="02020603050405020304" charset="0"/>
                <a:cs typeface="Times New Roman" panose="02020603050405020304" charset="0"/>
              </a:rPr>
              <a:t>The getDate() method returns a long that tells you when the document was sent, in milliseconds since midnight, Greenwich Mean Time (GMT), January 1, 1970. You can convert it to a java.util.Date. </a:t>
            </a:r>
            <a:endParaRPr lang="en-US" altLang="en-US">
              <a:latin typeface="Times New Roman" panose="02020603050405020304" charset="0"/>
              <a:cs typeface="Times New Roman" panose="02020603050405020304" charset="0"/>
            </a:endParaRPr>
          </a:p>
          <a:p>
            <a:pPr algn="just"/>
            <a:r>
              <a:rPr lang="en-US" altLang="en-US">
                <a:latin typeface="Times New Roman" panose="02020603050405020304" charset="0"/>
                <a:cs typeface="Times New Roman" panose="02020603050405020304" charset="0"/>
              </a:rPr>
              <a:t>For example:</a:t>
            </a:r>
            <a:endParaRPr lang="en-US" altLang="en-US">
              <a:latin typeface="Times New Roman" panose="02020603050405020304" charset="0"/>
              <a:cs typeface="Times New Roman" panose="02020603050405020304" charset="0"/>
            </a:endParaRPr>
          </a:p>
          <a:p>
            <a:pPr algn="just"/>
            <a:r>
              <a:rPr lang="en-US" altLang="en-US">
                <a:latin typeface="Times New Roman" panose="02020603050405020304" charset="0"/>
                <a:cs typeface="Times New Roman" panose="02020603050405020304" charset="0"/>
              </a:rPr>
              <a:t>Date documentSent = new Date(uc.getDate());</a:t>
            </a:r>
            <a:endParaRPr lang="en-US" altLang="en-US">
              <a:latin typeface="Times New Roman" panose="02020603050405020304" charset="0"/>
              <a:cs typeface="Times New Roman" panose="02020603050405020304"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951865" y="659130"/>
            <a:ext cx="10424160" cy="5511165"/>
          </a:xfrm>
          <a:prstGeom prst="rect">
            <a:avLst/>
          </a:prstGeom>
          <a:noFill/>
        </p:spPr>
        <p:txBody>
          <a:bodyPr wrap="square" rtlCol="0">
            <a:noAutofit/>
          </a:bodyPr>
          <a:p>
            <a:pPr algn="just"/>
            <a:endParaRPr lang="en-US" altLang="en-US">
              <a:latin typeface="Times New Roman" panose="02020603050405020304" charset="0"/>
              <a:cs typeface="Times New Roman" panose="02020603050405020304" charset="0"/>
            </a:endParaRPr>
          </a:p>
          <a:p>
            <a:pPr algn="just"/>
            <a:r>
              <a:rPr lang="en-US" altLang="en-US" sz="2400" b="1">
                <a:latin typeface="Times New Roman" panose="02020603050405020304" charset="0"/>
                <a:cs typeface="Times New Roman" panose="02020603050405020304" charset="0"/>
              </a:rPr>
              <a:t>public long getExpiration():</a:t>
            </a:r>
            <a:endParaRPr lang="en-US" altLang="en-US" sz="2400" b="1">
              <a:latin typeface="Times New Roman" panose="02020603050405020304" charset="0"/>
              <a:cs typeface="Times New Roman" panose="02020603050405020304" charset="0"/>
            </a:endParaRPr>
          </a:p>
          <a:p>
            <a:pPr marL="342900" indent="-342900" algn="just">
              <a:buFont typeface="Arial" panose="020B0604020202020204" pitchFamily="34" charset="0"/>
              <a:buChar char="•"/>
            </a:pPr>
            <a:endParaRPr lang="en-US" altLang="en-US" sz="2400">
              <a:latin typeface="Times New Roman" panose="02020603050405020304" charset="0"/>
              <a:cs typeface="Times New Roman" panose="02020603050405020304" charset="0"/>
            </a:endParaRPr>
          </a:p>
          <a:p>
            <a:pPr marL="285750" indent="-285750" algn="just">
              <a:buFont typeface="Arial" panose="020B0604020202020204" pitchFamily="34" charset="0"/>
              <a:buChar char="•"/>
            </a:pPr>
            <a:r>
              <a:rPr lang="en-US" altLang="en-US">
                <a:latin typeface="Times New Roman" panose="02020603050405020304" charset="0"/>
                <a:cs typeface="Times New Roman" panose="02020603050405020304" charset="0"/>
              </a:rPr>
              <a:t>Indicates when the document expires in cache</a:t>
            </a:r>
            <a:endParaRPr lang="en-US" altLang="en-US">
              <a:latin typeface="Times New Roman" panose="02020603050405020304" charset="0"/>
              <a:cs typeface="Times New Roman" panose="02020603050405020304" charset="0"/>
            </a:endParaRPr>
          </a:p>
          <a:p>
            <a:pPr marL="285750" indent="-285750" algn="just">
              <a:buFont typeface="Arial" panose="020B0604020202020204" pitchFamily="34" charset="0"/>
              <a:buChar char="•"/>
            </a:pPr>
            <a:r>
              <a:rPr lang="en-US" altLang="en-US">
                <a:latin typeface="Times New Roman" panose="02020603050405020304" charset="0"/>
                <a:cs typeface="Times New Roman" panose="02020603050405020304" charset="0"/>
              </a:rPr>
              <a:t>Returns 0 if the document never expires</a:t>
            </a:r>
            <a:endParaRPr lang="en-US" altLang="en-US">
              <a:latin typeface="Times New Roman" panose="02020603050405020304" charset="0"/>
              <a:cs typeface="Times New Roman" panose="02020603050405020304" charset="0"/>
            </a:endParaRPr>
          </a:p>
          <a:p>
            <a:pPr indent="0" algn="just">
              <a:buFont typeface="Arial" panose="020B0604020202020204" pitchFamily="34" charset="0"/>
              <a:buNone/>
            </a:pPr>
            <a:r>
              <a:rPr lang="en-US" altLang="en-US">
                <a:latin typeface="Times New Roman" panose="02020603050405020304" charset="0"/>
                <a:cs typeface="Times New Roman" panose="02020603050405020304" charset="0"/>
              </a:rPr>
              <a:t>Some documents have server-based expiration dates that indicate when the document should be deleted from the cache and reloaded from the server. getExpiration() is very similar to getDate(), differing only in how the return value is interpreted. It returns a long indicating the number of milliseconds after 12:00 A.M., GMT, January 1, 1970, at which the document expires. If the HTTP header does not include an Expiration field, getExpiration() returns 0, which means that the document does not expire and can remain in the cache indefinitely.</a:t>
            </a:r>
            <a:endParaRPr lang="en-US" altLang="en-US">
              <a:latin typeface="Times New Roman" panose="02020603050405020304" charset="0"/>
              <a:cs typeface="Times New Roman" panose="02020603050405020304" charset="0"/>
            </a:endParaRPr>
          </a:p>
          <a:p>
            <a:pPr indent="0" algn="just">
              <a:buFont typeface="Arial" panose="020B0604020202020204" pitchFamily="34" charset="0"/>
              <a:buNone/>
            </a:pPr>
            <a:r>
              <a:rPr lang="en-US" altLang="en-US">
                <a:latin typeface="Times New Roman" panose="02020603050405020304" charset="0"/>
                <a:cs typeface="Times New Roman" panose="02020603050405020304" charset="0"/>
              </a:rPr>
              <a:t>example:</a:t>
            </a:r>
            <a:endParaRPr lang="en-US" altLang="en-US">
              <a:latin typeface="Times New Roman" panose="02020603050405020304" charset="0"/>
              <a:cs typeface="Times New Roman" panose="02020603050405020304" charset="0"/>
            </a:endParaRPr>
          </a:p>
          <a:p>
            <a:pPr indent="0" algn="just">
              <a:buFont typeface="Arial" panose="020B0604020202020204" pitchFamily="34" charset="0"/>
              <a:buNone/>
            </a:pPr>
            <a:r>
              <a:rPr lang="en-US" altLang="en-US">
                <a:latin typeface="Times New Roman" panose="02020603050405020304" charset="0"/>
                <a:cs typeface="Times New Roman" panose="02020603050405020304" charset="0"/>
              </a:rPr>
              <a:t> URLConnection uc=new URLConnection();</a:t>
            </a:r>
            <a:endParaRPr lang="en-US" altLang="en-US">
              <a:latin typeface="Times New Roman" panose="02020603050405020304" charset="0"/>
              <a:cs typeface="Times New Roman" panose="02020603050405020304" charset="0"/>
            </a:endParaRPr>
          </a:p>
          <a:p>
            <a:pPr indent="0" algn="just">
              <a:buFont typeface="Arial" panose="020B0604020202020204" pitchFamily="34" charset="0"/>
              <a:buNone/>
            </a:pPr>
            <a:r>
              <a:rPr lang="en-US" altLang="en-US">
                <a:latin typeface="Times New Roman" panose="02020603050405020304" charset="0"/>
                <a:cs typeface="Times New Roman" panose="02020603050405020304" charset="0"/>
              </a:rPr>
              <a:t>Date d=new Date(uc.getExpiration());</a:t>
            </a:r>
            <a:endParaRPr lang="en-US" altLang="en-US">
              <a:latin typeface="Times New Roman" panose="02020603050405020304" charset="0"/>
              <a:cs typeface="Times New Roman" panose="02020603050405020304"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843915" y="894715"/>
            <a:ext cx="10502900" cy="5036185"/>
          </a:xfrm>
          <a:prstGeom prst="rect">
            <a:avLst/>
          </a:prstGeom>
          <a:noFill/>
        </p:spPr>
        <p:txBody>
          <a:bodyPr wrap="square" rtlCol="0">
            <a:noAutofit/>
          </a:bodyPr>
          <a:p>
            <a:pPr algn="just"/>
            <a:r>
              <a:rPr lang="en-US" altLang="en-US" sz="2400" b="1">
                <a:latin typeface="Times New Roman" panose="02020603050405020304" charset="0"/>
                <a:cs typeface="Times New Roman" panose="02020603050405020304" charset="0"/>
              </a:rPr>
              <a:t>public long getLastModified():</a:t>
            </a:r>
            <a:endParaRPr lang="en-US" altLang="en-US" sz="2400" b="1">
              <a:latin typeface="Times New Roman" panose="02020603050405020304" charset="0"/>
              <a:cs typeface="Times New Roman" panose="02020603050405020304" charset="0"/>
            </a:endParaRPr>
          </a:p>
          <a:p>
            <a:pPr algn="just"/>
            <a:r>
              <a:rPr lang="en-US" altLang="en-US" sz="2400">
                <a:latin typeface="Times New Roman" panose="02020603050405020304" charset="0"/>
                <a:cs typeface="Times New Roman" panose="02020603050405020304" charset="0"/>
              </a:rPr>
              <a:t>The final date method, getLastModified(), returns the date on which the document was last modified. Again, the date is given as the number of milliseconds since midnight, GMT, January 1, 1970. If the HTTP header does not include a Last-modified field (and many don’t), this method returns 0.  </a:t>
            </a:r>
            <a:endParaRPr lang="en-US" altLang="en-US" sz="2400">
              <a:latin typeface="Times New Roman" panose="02020603050405020304" charset="0"/>
              <a:cs typeface="Times New Roman" panose="02020603050405020304"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636905" y="909955"/>
            <a:ext cx="10805160" cy="4893945"/>
          </a:xfrm>
          <a:prstGeom prst="rect">
            <a:avLst/>
          </a:prstGeom>
          <a:noFill/>
        </p:spPr>
        <p:txBody>
          <a:bodyPr wrap="square" rtlCol="0">
            <a:noAutofit/>
          </a:bodyPr>
          <a:p>
            <a:r>
              <a:rPr lang="en-US" altLang="en-US">
                <a:latin typeface="Times New Roman" panose="02020603050405020304" charset="0"/>
                <a:cs typeface="Times New Roman" panose="02020603050405020304" charset="0"/>
              </a:rPr>
              <a:t>URL u = new URL(arg);</a:t>
            </a:r>
            <a:endParaRPr lang="en-US" altLang="en-US">
              <a:latin typeface="Times New Roman" panose="02020603050405020304" charset="0"/>
              <a:cs typeface="Times New Roman" panose="02020603050405020304" charset="0"/>
            </a:endParaRPr>
          </a:p>
          <a:p>
            <a:r>
              <a:rPr lang="en-US" altLang="en-US">
                <a:latin typeface="Times New Roman" panose="02020603050405020304" charset="0"/>
                <a:cs typeface="Times New Roman" panose="02020603050405020304" charset="0"/>
              </a:rPr>
              <a:t>                URLConnection uc = u.openConnection();</a:t>
            </a:r>
            <a:endParaRPr lang="en-US" altLang="en-US">
              <a:latin typeface="Times New Roman" panose="02020603050405020304" charset="0"/>
              <a:cs typeface="Times New Roman" panose="02020603050405020304" charset="0"/>
            </a:endParaRPr>
          </a:p>
          <a:p>
            <a:r>
              <a:rPr lang="en-US" altLang="en-US">
                <a:latin typeface="Times New Roman" panose="02020603050405020304" charset="0"/>
                <a:cs typeface="Times New Roman" panose="02020603050405020304" charset="0"/>
              </a:rPr>
              <a:t>                System.out.println("Content-type: " + uc.getContentType());</a:t>
            </a:r>
            <a:endParaRPr lang="en-US" altLang="en-US">
              <a:latin typeface="Times New Roman" panose="02020603050405020304" charset="0"/>
              <a:cs typeface="Times New Roman" panose="02020603050405020304" charset="0"/>
            </a:endParaRPr>
          </a:p>
          <a:p>
            <a:r>
              <a:rPr lang="en-US" altLang="en-US">
                <a:latin typeface="Times New Roman" panose="02020603050405020304" charset="0"/>
                <a:cs typeface="Times New Roman" panose="02020603050405020304" charset="0"/>
              </a:rPr>
              <a:t>                if (uc.getDate() != 0)</a:t>
            </a:r>
            <a:endParaRPr lang="en-US" altLang="en-US">
              <a:latin typeface="Times New Roman" panose="02020603050405020304" charset="0"/>
              <a:cs typeface="Times New Roman" panose="02020603050405020304" charset="0"/>
            </a:endParaRPr>
          </a:p>
          <a:p>
            <a:r>
              <a:rPr lang="en-US" altLang="en-US">
                <a:latin typeface="Times New Roman" panose="02020603050405020304" charset="0"/>
                <a:cs typeface="Times New Roman" panose="02020603050405020304" charset="0"/>
              </a:rPr>
              <a:t>                    System.out.println("Date: " + new Date(uc.getDate()));</a:t>
            </a:r>
            <a:endParaRPr lang="en-US" altLang="en-US">
              <a:latin typeface="Times New Roman" panose="02020603050405020304" charset="0"/>
              <a:cs typeface="Times New Roman" panose="02020603050405020304" charset="0"/>
            </a:endParaRPr>
          </a:p>
          <a:p>
            <a:r>
              <a:rPr lang="en-US" altLang="en-US">
                <a:latin typeface="Times New Roman" panose="02020603050405020304" charset="0"/>
                <a:cs typeface="Times New Roman" panose="02020603050405020304" charset="0"/>
              </a:rPr>
              <a:t>                if (uc.getLastModified() != 0)</a:t>
            </a:r>
            <a:endParaRPr lang="en-US" altLang="en-US">
              <a:latin typeface="Times New Roman" panose="02020603050405020304" charset="0"/>
              <a:cs typeface="Times New Roman" panose="02020603050405020304" charset="0"/>
            </a:endParaRPr>
          </a:p>
          <a:p>
            <a:r>
              <a:rPr lang="en-US" altLang="en-US">
                <a:latin typeface="Times New Roman" panose="02020603050405020304" charset="0"/>
                <a:cs typeface="Times New Roman" panose="02020603050405020304" charset="0"/>
              </a:rPr>
              <a:t>                    System.out.println("Last modified: " + new Date(uc.getLastModified()));</a:t>
            </a:r>
            <a:endParaRPr lang="en-US" altLang="en-US">
              <a:latin typeface="Times New Roman" panose="02020603050405020304" charset="0"/>
              <a:cs typeface="Times New Roman" panose="02020603050405020304" charset="0"/>
            </a:endParaRPr>
          </a:p>
          <a:p>
            <a:r>
              <a:rPr lang="en-US" altLang="en-US">
                <a:latin typeface="Times New Roman" panose="02020603050405020304" charset="0"/>
                <a:cs typeface="Times New Roman" panose="02020603050405020304" charset="0"/>
              </a:rPr>
              <a:t>                if (uc.getExpiration() != 0)</a:t>
            </a:r>
            <a:endParaRPr lang="en-US" altLang="en-US">
              <a:latin typeface="Times New Roman" panose="02020603050405020304" charset="0"/>
              <a:cs typeface="Times New Roman" panose="02020603050405020304" charset="0"/>
            </a:endParaRPr>
          </a:p>
          <a:p>
            <a:r>
              <a:rPr lang="en-US" altLang="en-US">
                <a:latin typeface="Times New Roman" panose="02020603050405020304" charset="0"/>
                <a:cs typeface="Times New Roman" panose="02020603050405020304" charset="0"/>
              </a:rPr>
              <a:t>                    System.out.println("Expiration: " + new Date(uc.getExpiration()));</a:t>
            </a:r>
            <a:endParaRPr lang="en-US" altLang="en-US">
              <a:latin typeface="Times New Roman" panose="02020603050405020304" charset="0"/>
              <a:cs typeface="Times New Roman" panose="02020603050405020304" charset="0"/>
            </a:endParaRPr>
          </a:p>
          <a:p>
            <a:r>
              <a:rPr lang="en-US" altLang="en-US">
                <a:latin typeface="Times New Roman" panose="02020603050405020304" charset="0"/>
                <a:cs typeface="Times New Roman" panose="02020603050405020304" charset="0"/>
              </a:rPr>
              <a:t>                if (uc.getContentLength() != -1)</a:t>
            </a:r>
            <a:endParaRPr lang="en-US" altLang="en-US">
              <a:latin typeface="Times New Roman" panose="02020603050405020304" charset="0"/>
              <a:cs typeface="Times New Roman" panose="02020603050405020304" charset="0"/>
            </a:endParaRPr>
          </a:p>
          <a:p>
            <a:r>
              <a:rPr lang="en-US" altLang="en-US">
                <a:latin typeface="Times New Roman" panose="02020603050405020304" charset="0"/>
                <a:cs typeface="Times New Roman" panose="02020603050405020304" charset="0"/>
              </a:rPr>
              <a:t>                    System.out.println("Content-length: " + uc.getContentLength());</a:t>
            </a:r>
            <a:endParaRPr lang="en-US" altLang="en-US">
              <a:latin typeface="Times New Roman" panose="02020603050405020304" charset="0"/>
              <a:cs typeface="Times New Roman" panose="02020603050405020304" charset="0"/>
            </a:endParaRPr>
          </a:p>
          <a:p>
            <a:endParaRPr lang="en-US" altLang="en-US">
              <a:latin typeface="Times New Roman" panose="02020603050405020304" charset="0"/>
              <a:cs typeface="Times New Roman" panose="02020603050405020304" charset="0"/>
            </a:endParaRPr>
          </a:p>
          <a:p>
            <a:r>
              <a:rPr lang="en-US" altLang="en-US">
                <a:latin typeface="Times New Roman" panose="02020603050405020304" charset="0"/>
                <a:cs typeface="Times New Roman" panose="02020603050405020304" charset="0"/>
              </a:rPr>
              <a:t> </a:t>
            </a:r>
            <a:endParaRPr lang="en-US" altLang="en-US">
              <a:latin typeface="Times New Roman" panose="02020603050405020304" charset="0"/>
              <a:cs typeface="Times New Roman" panose="02020603050405020304"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ext Box 2"/>
          <p:cNvSpPr txBox="1"/>
          <p:nvPr/>
        </p:nvSpPr>
        <p:spPr>
          <a:xfrm>
            <a:off x="1746250" y="331470"/>
            <a:ext cx="8865870" cy="843915"/>
          </a:xfrm>
          <a:prstGeom prst="rect">
            <a:avLst/>
          </a:prstGeom>
          <a:noFill/>
        </p:spPr>
        <p:txBody>
          <a:bodyPr wrap="square" rtlCol="0">
            <a:noAutofit/>
          </a:bodyPr>
          <a:p>
            <a:pPr algn="ctr"/>
            <a:r>
              <a:rPr lang="en-US" altLang="en-US" sz="3200">
                <a:latin typeface="Times New Roman" panose="02020603050405020304" charset="0"/>
                <a:cs typeface="Times New Roman" panose="02020603050405020304" charset="0"/>
              </a:rPr>
              <a:t>Retrieving Arbitrary Header Fields</a:t>
            </a:r>
            <a:endParaRPr lang="en-US" altLang="en-US" sz="3200">
              <a:latin typeface="Times New Roman" panose="02020603050405020304" charset="0"/>
              <a:cs typeface="Times New Roman" panose="02020603050405020304" charset="0"/>
            </a:endParaRPr>
          </a:p>
        </p:txBody>
      </p:sp>
      <p:sp>
        <p:nvSpPr>
          <p:cNvPr id="4" name="Text Box 3"/>
          <p:cNvSpPr txBox="1"/>
          <p:nvPr/>
        </p:nvSpPr>
        <p:spPr>
          <a:xfrm>
            <a:off x="981710" y="1283335"/>
            <a:ext cx="10291445" cy="5003800"/>
          </a:xfrm>
          <a:prstGeom prst="rect">
            <a:avLst/>
          </a:prstGeom>
          <a:noFill/>
        </p:spPr>
        <p:txBody>
          <a:bodyPr wrap="square" rtlCol="0">
            <a:noAutofit/>
          </a:bodyPr>
          <a:p>
            <a:pPr algn="just"/>
            <a:r>
              <a:rPr lang="en-US" altLang="en-US" sz="2000">
                <a:latin typeface="Times New Roman" panose="02020603050405020304" charset="0"/>
                <a:cs typeface="Times New Roman" panose="02020603050405020304" charset="0"/>
              </a:rPr>
              <a:t>When a client (like a browser or Java program) connects to a web server, the server sends HTTP headers along with the response. These headers contain extra information about the response, such as content type, length, caching rules, server details, etc.</a:t>
            </a:r>
            <a:endParaRPr lang="en-US" altLang="en-US" sz="2000">
              <a:latin typeface="Times New Roman" panose="02020603050405020304" charset="0"/>
              <a:cs typeface="Times New Roman" panose="02020603050405020304" charset="0"/>
            </a:endParaRPr>
          </a:p>
          <a:p>
            <a:pPr algn="just"/>
            <a:r>
              <a:rPr lang="en-US" altLang="en-US" sz="2000">
                <a:latin typeface="Times New Roman" panose="02020603050405020304" charset="0"/>
                <a:cs typeface="Times New Roman" panose="02020603050405020304" charset="0"/>
              </a:rPr>
              <a:t>Java provides general methods to read any header field, even those that do not have special methods.</a:t>
            </a:r>
            <a:endParaRPr lang="en-US" altLang="en-US" sz="2000">
              <a:latin typeface="Times New Roman" panose="02020603050405020304" charset="0"/>
              <a:cs typeface="Times New Roman" panose="02020603050405020304" charset="0"/>
            </a:endParaRPr>
          </a:p>
          <a:p>
            <a:pPr indent="0" algn="just">
              <a:buNone/>
            </a:pPr>
            <a:endParaRPr lang="en-US" altLang="en-US" sz="2000">
              <a:latin typeface="Times New Roman" panose="02020603050405020304" charset="0"/>
              <a:cs typeface="Times New Roman" panose="02020603050405020304" charset="0"/>
            </a:endParaRPr>
          </a:p>
          <a:p>
            <a:pPr marL="457200" indent="-457200" algn="just">
              <a:buAutoNum type="arabicPeriod"/>
            </a:pPr>
            <a:r>
              <a:rPr lang="en-US" altLang="en-US" sz="2000" b="1">
                <a:latin typeface="Times New Roman" panose="02020603050405020304" charset="0"/>
                <a:cs typeface="Times New Roman" panose="02020603050405020304" charset="0"/>
              </a:rPr>
              <a:t>getHeaderField()</a:t>
            </a:r>
            <a:r>
              <a:rPr lang="en-US" altLang="en-US" sz="2000">
                <a:latin typeface="Times New Roman" panose="02020603050405020304" charset="0"/>
                <a:cs typeface="Times New Roman" panose="02020603050405020304" charset="0"/>
              </a:rPr>
              <a:t> : The getHeaderField() method returns the value of a named header field. The name of the header is not case sensitive and does not include a closing colon. </a:t>
            </a:r>
            <a:r>
              <a:rPr lang="en-US" altLang="en-US" sz="2000">
                <a:latin typeface="Times New Roman" panose="02020603050405020304" charset="0"/>
                <a:cs typeface="Times New Roman" panose="02020603050405020304" charset="0"/>
                <a:sym typeface="+mn-ea"/>
              </a:rPr>
              <a:t>This method always returns a String, even if the value is a number or date.</a:t>
            </a:r>
            <a:endParaRPr lang="en-US" altLang="en-US" sz="2000">
              <a:latin typeface="Times New Roman" panose="02020603050405020304" charset="0"/>
              <a:cs typeface="Times New Roman" panose="02020603050405020304" charset="0"/>
              <a:sym typeface="+mn-ea"/>
            </a:endParaRPr>
          </a:p>
          <a:p>
            <a:pPr indent="0" algn="just">
              <a:buNone/>
            </a:pPr>
            <a:r>
              <a:rPr lang="en-US" altLang="en-US" sz="2000">
                <a:latin typeface="Times New Roman" panose="02020603050405020304" charset="0"/>
                <a:cs typeface="Times New Roman" panose="02020603050405020304" charset="0"/>
              </a:rPr>
              <a:t>       example:</a:t>
            </a:r>
            <a:endParaRPr lang="en-US" altLang="en-US" sz="2000">
              <a:latin typeface="Times New Roman" panose="02020603050405020304" charset="0"/>
              <a:cs typeface="Times New Roman" panose="02020603050405020304" charset="0"/>
            </a:endParaRPr>
          </a:p>
          <a:p>
            <a:pPr indent="457200" algn="just">
              <a:buNone/>
            </a:pPr>
            <a:r>
              <a:rPr lang="en-US" altLang="en-US" sz="2000" b="1">
                <a:latin typeface="Times New Roman" panose="02020603050405020304" charset="0"/>
                <a:cs typeface="Times New Roman" panose="02020603050405020304" charset="0"/>
              </a:rPr>
              <a:t>String contentType = uc.getHeaderField("content-type");</a:t>
            </a:r>
            <a:endParaRPr lang="en-US" altLang="en-US" sz="2000" b="1">
              <a:latin typeface="Times New Roman" panose="02020603050405020304" charset="0"/>
              <a:cs typeface="Times New Roman" panose="02020603050405020304" charset="0"/>
            </a:endParaRPr>
          </a:p>
          <a:p>
            <a:pPr indent="457200" algn="just">
              <a:buNone/>
            </a:pPr>
            <a:r>
              <a:rPr lang="en-US" altLang="en-US" sz="2000" b="1">
                <a:latin typeface="Times New Roman" panose="02020603050405020304" charset="0"/>
                <a:cs typeface="Times New Roman" panose="02020603050405020304" charset="0"/>
              </a:rPr>
              <a:t>String contentEncoding = uc.getHeaderField("content-encoding");</a:t>
            </a:r>
            <a:endParaRPr lang="en-US" altLang="en-US" sz="2000" b="1">
              <a:latin typeface="Times New Roman" panose="02020603050405020304" charset="0"/>
              <a:cs typeface="Times New Roman" panose="02020603050405020304" charset="0"/>
            </a:endParaRPr>
          </a:p>
          <a:p>
            <a:pPr indent="457200" algn="just">
              <a:buNone/>
            </a:pPr>
            <a:r>
              <a:rPr lang="en-US" altLang="en-US" sz="2000" b="1">
                <a:latin typeface="Times New Roman" panose="02020603050405020304" charset="0"/>
                <a:cs typeface="Times New Roman" panose="02020603050405020304" charset="0"/>
              </a:rPr>
              <a:t>String date = uc.getHeaderField("date");</a:t>
            </a:r>
            <a:endParaRPr lang="en-US" altLang="en-US" sz="2000" b="1">
              <a:latin typeface="Times New Roman" panose="02020603050405020304" charset="0"/>
              <a:cs typeface="Times New Roman" panose="02020603050405020304" charset="0"/>
            </a:endParaRPr>
          </a:p>
          <a:p>
            <a:pPr indent="457200" algn="just">
              <a:buNone/>
            </a:pPr>
            <a:r>
              <a:rPr lang="en-US" altLang="en-US" sz="2000" b="1">
                <a:latin typeface="Times New Roman" panose="02020603050405020304" charset="0"/>
                <a:cs typeface="Times New Roman" panose="02020603050405020304" charset="0"/>
              </a:rPr>
              <a:t>String expires = uc.getHeaderField("expires");</a:t>
            </a:r>
            <a:endParaRPr lang="en-US" altLang="en-US" sz="2000" b="1">
              <a:latin typeface="Times New Roman" panose="02020603050405020304" charset="0"/>
              <a:cs typeface="Times New Roman" panose="02020603050405020304" charset="0"/>
            </a:endParaRPr>
          </a:p>
          <a:p>
            <a:pPr indent="457200" algn="just">
              <a:buNone/>
            </a:pPr>
            <a:endParaRPr lang="en-US" altLang="en-US" sz="2000">
              <a:latin typeface="Times New Roman" panose="02020603050405020304" charset="0"/>
              <a:cs typeface="Times New Roman" panose="02020603050405020304" charset="0"/>
            </a:endParaRPr>
          </a:p>
          <a:p>
            <a:pPr indent="457200" algn="just">
              <a:buNone/>
            </a:pPr>
            <a:endParaRPr lang="en-US" altLang="en-US" sz="2000">
              <a:latin typeface="Times New Roman" panose="02020603050405020304" charset="0"/>
              <a:cs typeface="Times New Roman" panose="02020603050405020304"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984885" y="1019810"/>
            <a:ext cx="10452735" cy="5038090"/>
          </a:xfrm>
          <a:prstGeom prst="rect">
            <a:avLst/>
          </a:prstGeom>
          <a:noFill/>
        </p:spPr>
        <p:txBody>
          <a:bodyPr wrap="square" rtlCol="0">
            <a:noAutofit/>
          </a:bodyPr>
          <a:p>
            <a:pPr marL="342900" indent="-342900">
              <a:buFont typeface="+mj-lt"/>
              <a:buAutoNum type="arabicPeriod" startAt="2"/>
            </a:pPr>
            <a:r>
              <a:rPr lang="en-US" altLang="en-US" sz="2000" b="1">
                <a:latin typeface="Times New Roman" panose="02020603050405020304" charset="0"/>
                <a:cs typeface="Times New Roman" panose="02020603050405020304" charset="0"/>
              </a:rPr>
              <a:t>getHeaderFieldKey(int n): </a:t>
            </a:r>
            <a:r>
              <a:rPr lang="en-US" altLang="en-US" sz="2000">
                <a:latin typeface="Times New Roman" panose="02020603050405020304" charset="0"/>
                <a:cs typeface="Times New Roman" panose="02020603050405020304" charset="0"/>
              </a:rPr>
              <a:t>This method returns the key (i.e., the field name) of the nth header field (e.g., Content_x0002_length or Server). The request method is header zero and has a null key. The first header is one. For example, in order to get the sixth key of the header of the URLConnection uc.</a:t>
            </a:r>
            <a:endParaRPr lang="en-US" altLang="en-US" sz="2000">
              <a:latin typeface="Times New Roman" panose="02020603050405020304" charset="0"/>
              <a:cs typeface="Times New Roman" panose="02020603050405020304" charset="0"/>
            </a:endParaRPr>
          </a:p>
          <a:p>
            <a:pPr indent="0">
              <a:buFont typeface="+mj-lt"/>
              <a:buNone/>
            </a:pPr>
            <a:r>
              <a:rPr lang="en-US" altLang="en-US" sz="2000">
                <a:latin typeface="Times New Roman" panose="02020603050405020304" charset="0"/>
                <a:cs typeface="Times New Roman" panose="02020603050405020304" charset="0"/>
              </a:rPr>
              <a:t>      example: String header6 = uc.getHeaderFieldKey(6);</a:t>
            </a:r>
            <a:endParaRPr lang="en-US" altLang="en-US" sz="2000">
              <a:latin typeface="Times New Roman" panose="02020603050405020304" charset="0"/>
              <a:cs typeface="Times New Roman" panose="02020603050405020304" charset="0"/>
            </a:endParaRPr>
          </a:p>
          <a:p>
            <a:pPr indent="0">
              <a:buFont typeface="+mj-lt"/>
              <a:buNone/>
            </a:pPr>
            <a:endParaRPr lang="en-US" altLang="en-US" sz="2000">
              <a:latin typeface="Times New Roman" panose="02020603050405020304" charset="0"/>
              <a:cs typeface="Times New Roman" panose="02020603050405020304" charset="0"/>
            </a:endParaRPr>
          </a:p>
          <a:p>
            <a:pPr marL="457200" indent="-457200">
              <a:buFont typeface="+mj-lt"/>
              <a:buAutoNum type="arabicPeriod" startAt="3"/>
            </a:pPr>
            <a:r>
              <a:rPr lang="en-US" altLang="en-US" sz="2000" b="1">
                <a:latin typeface="Times New Roman" panose="02020603050405020304" charset="0"/>
                <a:cs typeface="Times New Roman" panose="02020603050405020304" charset="0"/>
              </a:rPr>
              <a:t>getHeaderField(int n): </a:t>
            </a:r>
            <a:r>
              <a:rPr lang="en-US" altLang="en-US" sz="2000">
                <a:latin typeface="Times New Roman" panose="02020603050405020304" charset="0"/>
                <a:cs typeface="Times New Roman" panose="02020603050405020304" charset="0"/>
              </a:rPr>
              <a:t>This method returns the value of the nth header field. In HTTP, the starter line containing the request method and path is header field zero and the first actual header is one.</a:t>
            </a:r>
            <a:endParaRPr lang="en-US" altLang="en-US" sz="2000">
              <a:latin typeface="Times New Roman" panose="02020603050405020304" charset="0"/>
              <a:cs typeface="Times New Roman" panose="02020603050405020304" charset="0"/>
            </a:endParaRPr>
          </a:p>
          <a:p>
            <a:pPr indent="0">
              <a:buFont typeface="+mj-lt"/>
              <a:buNone/>
            </a:pPr>
            <a:endParaRPr lang="en-US" altLang="en-US" sz="2000">
              <a:latin typeface="Times New Roman" panose="02020603050405020304" charset="0"/>
              <a:cs typeface="Times New Roman" panose="02020603050405020304" charset="0"/>
            </a:endParaRPr>
          </a:p>
          <a:p>
            <a:pPr marL="342900" indent="-342900">
              <a:buFont typeface="Wingdings" panose="05000000000000000000" charset="0"/>
              <a:buChar char="v"/>
            </a:pPr>
            <a:r>
              <a:rPr lang="en-US" altLang="en-US" sz="2000">
                <a:latin typeface="Times New Roman" panose="02020603050405020304" charset="0"/>
                <a:cs typeface="Times New Roman" panose="02020603050405020304" charset="0"/>
              </a:rPr>
              <a:t>write a java program to print all HTTP Header?</a:t>
            </a:r>
            <a:endParaRPr lang="en-US" altLang="en-US" sz="2000">
              <a:latin typeface="Times New Roman" panose="02020603050405020304" charset="0"/>
              <a:cs typeface="Times New Roman" panose="02020603050405020304"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956310" y="782955"/>
            <a:ext cx="10406380" cy="5133340"/>
          </a:xfrm>
          <a:prstGeom prst="rect">
            <a:avLst/>
          </a:prstGeom>
          <a:noFill/>
        </p:spPr>
        <p:txBody>
          <a:bodyPr wrap="square" rtlCol="0">
            <a:noAutofit/>
          </a:bodyPr>
          <a:p>
            <a:r>
              <a:rPr lang="en-US">
                <a:latin typeface="Times New Roman" panose="02020603050405020304" charset="0"/>
                <a:cs typeface="Times New Roman" panose="02020603050405020304" charset="0"/>
              </a:rPr>
              <a:t>Print http header:</a:t>
            </a:r>
            <a:endParaRPr lang="en-US">
              <a:latin typeface="Times New Roman" panose="02020603050405020304" charset="0"/>
              <a:cs typeface="Times New Roman" panose="02020603050405020304" charset="0"/>
            </a:endParaRPr>
          </a:p>
          <a:p>
            <a:r>
              <a:rPr lang="en-US" altLang="en-US">
                <a:latin typeface="Times New Roman" panose="02020603050405020304" charset="0"/>
                <a:cs typeface="Times New Roman" panose="02020603050405020304" charset="0"/>
              </a:rPr>
              <a:t>try {</a:t>
            </a:r>
            <a:endParaRPr lang="en-US" altLang="en-US">
              <a:latin typeface="Times New Roman" panose="02020603050405020304" charset="0"/>
              <a:cs typeface="Times New Roman" panose="02020603050405020304" charset="0"/>
            </a:endParaRPr>
          </a:p>
          <a:p>
            <a:r>
              <a:rPr lang="en-US" altLang="en-US">
                <a:latin typeface="Times New Roman" panose="02020603050405020304" charset="0"/>
                <a:cs typeface="Times New Roman" panose="02020603050405020304" charset="0"/>
              </a:rPr>
              <a:t>            URL url = new URL(args[0]);</a:t>
            </a:r>
            <a:endParaRPr lang="en-US" altLang="en-US">
              <a:latin typeface="Times New Roman" panose="02020603050405020304" charset="0"/>
              <a:cs typeface="Times New Roman" panose="02020603050405020304" charset="0"/>
            </a:endParaRPr>
          </a:p>
          <a:p>
            <a:r>
              <a:rPr lang="en-US" altLang="en-US">
                <a:latin typeface="Times New Roman" panose="02020603050405020304" charset="0"/>
                <a:cs typeface="Times New Roman" panose="02020603050405020304" charset="0"/>
              </a:rPr>
              <a:t>            URLConnection uc = url.openConnection();</a:t>
            </a:r>
            <a:endParaRPr lang="en-US" altLang="en-US">
              <a:latin typeface="Times New Roman" panose="02020603050405020304" charset="0"/>
              <a:cs typeface="Times New Roman" panose="02020603050405020304" charset="0"/>
            </a:endParaRPr>
          </a:p>
          <a:p>
            <a:endParaRPr lang="en-US" altLang="en-US">
              <a:latin typeface="Times New Roman" panose="02020603050405020304" charset="0"/>
              <a:cs typeface="Times New Roman" panose="02020603050405020304" charset="0"/>
            </a:endParaRPr>
          </a:p>
          <a:p>
            <a:r>
              <a:rPr lang="en-US" altLang="en-US">
                <a:latin typeface="Times New Roman" panose="02020603050405020304" charset="0"/>
                <a:cs typeface="Times New Roman" panose="02020603050405020304" charset="0"/>
              </a:rPr>
              <a:t>            System.out.println("Status-Line: " + uc.getHeaderField(0));</a:t>
            </a:r>
            <a:endParaRPr lang="en-US" altLang="en-US">
              <a:latin typeface="Times New Roman" panose="02020603050405020304" charset="0"/>
              <a:cs typeface="Times New Roman" panose="02020603050405020304" charset="0"/>
            </a:endParaRPr>
          </a:p>
          <a:p>
            <a:endParaRPr lang="en-US" altLang="en-US">
              <a:latin typeface="Times New Roman" panose="02020603050405020304" charset="0"/>
              <a:cs typeface="Times New Roman" panose="02020603050405020304" charset="0"/>
            </a:endParaRPr>
          </a:p>
          <a:p>
            <a:r>
              <a:rPr lang="en-US" altLang="en-US">
                <a:latin typeface="Times New Roman" panose="02020603050405020304" charset="0"/>
                <a:cs typeface="Times New Roman" panose="02020603050405020304" charset="0"/>
              </a:rPr>
              <a:t>            for (int i = 1; ; i++) {</a:t>
            </a:r>
            <a:endParaRPr lang="en-US" altLang="en-US">
              <a:latin typeface="Times New Roman" panose="02020603050405020304" charset="0"/>
              <a:cs typeface="Times New Roman" panose="02020603050405020304" charset="0"/>
            </a:endParaRPr>
          </a:p>
          <a:p>
            <a:r>
              <a:rPr lang="en-US" altLang="en-US">
                <a:latin typeface="Times New Roman" panose="02020603050405020304" charset="0"/>
                <a:cs typeface="Times New Roman" panose="02020603050405020304" charset="0"/>
              </a:rPr>
              <a:t>                String value = uc.getHeaderField(i);</a:t>
            </a:r>
            <a:endParaRPr lang="en-US" altLang="en-US">
              <a:latin typeface="Times New Roman" panose="02020603050405020304" charset="0"/>
              <a:cs typeface="Times New Roman" panose="02020603050405020304" charset="0"/>
            </a:endParaRPr>
          </a:p>
          <a:p>
            <a:r>
              <a:rPr lang="en-US" altLang="en-US">
                <a:latin typeface="Times New Roman" panose="02020603050405020304" charset="0"/>
                <a:cs typeface="Times New Roman" panose="02020603050405020304" charset="0"/>
              </a:rPr>
              <a:t>                if (value == null) break;</a:t>
            </a:r>
            <a:endParaRPr lang="en-US" altLang="en-US">
              <a:latin typeface="Times New Roman" panose="02020603050405020304" charset="0"/>
              <a:cs typeface="Times New Roman" panose="02020603050405020304" charset="0"/>
            </a:endParaRPr>
          </a:p>
          <a:p>
            <a:r>
              <a:rPr lang="en-US" altLang="en-US">
                <a:latin typeface="Times New Roman" panose="02020603050405020304" charset="0"/>
                <a:cs typeface="Times New Roman" panose="02020603050405020304" charset="0"/>
              </a:rPr>
              <a:t>                System.out.println(uc.getHeaderFieldKey(i) + ": " + value);</a:t>
            </a:r>
            <a:endParaRPr lang="en-US" altLang="en-US">
              <a:latin typeface="Times New Roman" panose="02020603050405020304" charset="0"/>
              <a:cs typeface="Times New Roman" panose="02020603050405020304" charset="0"/>
            </a:endParaRPr>
          </a:p>
          <a:p>
            <a:r>
              <a:rPr lang="en-US" altLang="en-US">
                <a:latin typeface="Times New Roman" panose="02020603050405020304" charset="0"/>
                <a:cs typeface="Times New Roman" panose="02020603050405020304" charset="0"/>
              </a:rPr>
              <a:t>            }</a:t>
            </a:r>
            <a:endParaRPr lang="en-US" altLang="en-US">
              <a:latin typeface="Times New Roman" panose="02020603050405020304" charset="0"/>
              <a:cs typeface="Times New Roman" panose="02020603050405020304" charset="0"/>
            </a:endParaRPr>
          </a:p>
          <a:p>
            <a:endParaRPr lang="en-US" altLang="en-US">
              <a:latin typeface="Times New Roman" panose="02020603050405020304" charset="0"/>
              <a:cs typeface="Times New Roman" panose="02020603050405020304" charset="0"/>
            </a:endParaRPr>
          </a:p>
          <a:p>
            <a:r>
              <a:rPr lang="en-US" altLang="en-US">
                <a:latin typeface="Times New Roman" panose="02020603050405020304" charset="0"/>
                <a:cs typeface="Times New Roman" panose="02020603050405020304" charset="0"/>
              </a:rPr>
              <a:t>        } catch (Exception e) {</a:t>
            </a:r>
            <a:endParaRPr lang="en-US" altLang="en-US">
              <a:latin typeface="Times New Roman" panose="02020603050405020304" charset="0"/>
              <a:cs typeface="Times New Roman" panose="02020603050405020304" charset="0"/>
            </a:endParaRPr>
          </a:p>
          <a:p>
            <a:r>
              <a:rPr lang="en-US" altLang="en-US">
                <a:latin typeface="Times New Roman" panose="02020603050405020304" charset="0"/>
                <a:cs typeface="Times New Roman" panose="02020603050405020304" charset="0"/>
              </a:rPr>
              <a:t>            System.out.println(e);</a:t>
            </a:r>
            <a:endParaRPr lang="en-US" altLang="en-US">
              <a:latin typeface="Times New Roman" panose="02020603050405020304" charset="0"/>
              <a:cs typeface="Times New Roman" panose="02020603050405020304" charset="0"/>
            </a:endParaRPr>
          </a:p>
          <a:p>
            <a:r>
              <a:rPr lang="en-US" altLang="en-US">
                <a:latin typeface="Times New Roman" panose="02020603050405020304" charset="0"/>
                <a:cs typeface="Times New Roman" panose="02020603050405020304" charset="0"/>
              </a:rPr>
              <a:t>        }</a:t>
            </a:r>
            <a:endParaRPr lang="en-US" altLang="en-US">
              <a:latin typeface="Times New Roman" panose="02020603050405020304" charset="0"/>
              <a:cs typeface="Times New Roman" panose="02020603050405020304"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746125" y="326390"/>
            <a:ext cx="10676890" cy="6424295"/>
          </a:xfrm>
          <a:prstGeom prst="rect">
            <a:avLst/>
          </a:prstGeom>
          <a:noFill/>
        </p:spPr>
        <p:txBody>
          <a:bodyPr wrap="square" rtlCol="0">
            <a:noAutofit/>
          </a:bodyPr>
          <a:p>
            <a:r>
              <a:rPr lang="en-US" altLang="en-US" sz="2400">
                <a:latin typeface="Times New Roman" panose="02020603050405020304" charset="0"/>
                <a:cs typeface="Times New Roman" panose="02020603050405020304" charset="0"/>
              </a:rPr>
              <a:t>web Caches:</a:t>
            </a:r>
            <a:endParaRPr lang="en-US" altLang="en-US" sz="2400">
              <a:latin typeface="Times New Roman" panose="02020603050405020304" charset="0"/>
              <a:cs typeface="Times New Roman" panose="02020603050405020304" charset="0"/>
            </a:endParaRPr>
          </a:p>
          <a:p>
            <a:pPr algn="just"/>
            <a:endParaRPr lang="en-US" altLang="en-US" sz="2000">
              <a:latin typeface="Times New Roman" panose="02020603050405020304" charset="0"/>
              <a:cs typeface="Times New Roman" panose="02020603050405020304" charset="0"/>
            </a:endParaRPr>
          </a:p>
          <a:p>
            <a:pPr algn="just"/>
            <a:r>
              <a:rPr lang="en-US" altLang="en-US" sz="2000">
                <a:latin typeface="Times New Roman" panose="02020603050405020304" charset="0"/>
                <a:cs typeface="Times New Roman" panose="02020603050405020304" charset="0"/>
              </a:rPr>
              <a:t>Caching is the process of storing copies of files in a cache, or temporary storage location, so that they can be accessed more quickly. Technically, a cache is any temporary storage location for copies of files or data, but the term is often used in reference to Internet technologies. Web browsers cache HTML files, JavaScript, and images in order to load websites more quickly, while DNS servers cache DNS records for faster lookups and CDN servers cache content to reduce latency.</a:t>
            </a:r>
            <a:endParaRPr lang="en-US" altLang="en-US" sz="2000">
              <a:latin typeface="Times New Roman" panose="02020603050405020304" charset="0"/>
              <a:cs typeface="Times New Roman" panose="02020603050405020304" charset="0"/>
            </a:endParaRPr>
          </a:p>
          <a:p>
            <a:pPr algn="just"/>
            <a:endParaRPr lang="en-US" altLang="en-US" sz="2000">
              <a:latin typeface="Times New Roman" panose="02020603050405020304" charset="0"/>
              <a:cs typeface="Times New Roman" panose="02020603050405020304" charset="0"/>
            </a:endParaRPr>
          </a:p>
          <a:p>
            <a:pPr algn="just"/>
            <a:endParaRPr lang="en-US" altLang="en-US" sz="2000">
              <a:latin typeface="Times New Roman" panose="02020603050405020304" charset="0"/>
              <a:cs typeface="Times New Roman" panose="02020603050405020304" charset="0"/>
            </a:endParaRPr>
          </a:p>
        </p:txBody>
      </p:sp>
      <p:pic>
        <p:nvPicPr>
          <p:cNvPr id="3" name="Picture 2" descr="web-cache"/>
          <p:cNvPicPr>
            <a:picLocks noChangeAspect="1"/>
          </p:cNvPicPr>
          <p:nvPr/>
        </p:nvPicPr>
        <p:blipFill>
          <a:blip r:embed="rId1"/>
          <a:stretch>
            <a:fillRect/>
          </a:stretch>
        </p:blipFill>
        <p:spPr>
          <a:xfrm>
            <a:off x="1861185" y="2568575"/>
            <a:ext cx="7082155" cy="409956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960120" y="506095"/>
            <a:ext cx="10415905" cy="5870575"/>
          </a:xfrm>
          <a:prstGeom prst="rect">
            <a:avLst/>
          </a:prstGeom>
          <a:noFill/>
        </p:spPr>
        <p:txBody>
          <a:bodyPr wrap="square" rtlCol="0">
            <a:noAutofit/>
          </a:bodyPr>
          <a:p>
            <a:r>
              <a:rPr lang="en-US" altLang="en-US" sz="2000">
                <a:latin typeface="Times New Roman" panose="02020603050405020304" charset="0"/>
                <a:cs typeface="Times New Roman" panose="02020603050405020304" charset="0"/>
              </a:rPr>
              <a:t>Common Cache-Control Directives</a:t>
            </a:r>
            <a:endParaRPr lang="en-US" altLang="en-US" sz="2000">
              <a:latin typeface="Times New Roman" panose="02020603050405020304" charset="0"/>
              <a:cs typeface="Times New Roman" panose="02020603050405020304" charset="0"/>
            </a:endParaRPr>
          </a:p>
          <a:p>
            <a:pPr marL="342900" indent="-342900">
              <a:buFont typeface="Arial" panose="020B0604020202020204" pitchFamily="34" charset="0"/>
              <a:buChar char="•"/>
            </a:pPr>
            <a:r>
              <a:rPr lang="en-US" altLang="en-US" sz="2000" b="1">
                <a:latin typeface="Times New Roman" panose="02020603050405020304" charset="0"/>
                <a:cs typeface="Times New Roman" panose="02020603050405020304" charset="0"/>
              </a:rPr>
              <a:t>max-age=[seconds]:</a:t>
            </a:r>
            <a:r>
              <a:rPr lang="en-US" altLang="en-US" sz="2000">
                <a:latin typeface="Times New Roman" panose="02020603050405020304" charset="0"/>
                <a:cs typeface="Times New Roman" panose="02020603050405020304" charset="0"/>
              </a:rPr>
              <a:t> How long the resource is "fresh."</a:t>
            </a:r>
            <a:endParaRPr lang="en-US" altLang="en-US" sz="2000">
              <a:latin typeface="Times New Roman" panose="02020603050405020304" charset="0"/>
              <a:cs typeface="Times New Roman" panose="02020603050405020304" charset="0"/>
            </a:endParaRPr>
          </a:p>
          <a:p>
            <a:pPr marL="342900" indent="-342900">
              <a:buFont typeface="Arial" panose="020B0604020202020204" pitchFamily="34" charset="0"/>
              <a:buChar char="•"/>
            </a:pPr>
            <a:r>
              <a:rPr lang="en-US" altLang="en-US" sz="2000" b="1">
                <a:latin typeface="Times New Roman" panose="02020603050405020304" charset="0"/>
                <a:cs typeface="Times New Roman" panose="02020603050405020304" charset="0"/>
              </a:rPr>
              <a:t>s-maxage=[seconds]: </a:t>
            </a:r>
            <a:r>
              <a:rPr lang="en-US" altLang="en-US" sz="2000">
                <a:latin typeface="Times New Roman" panose="02020603050405020304" charset="0"/>
                <a:cs typeface="Times New Roman" panose="02020603050405020304" charset="0"/>
              </a:rPr>
              <a:t>Same as max-age, but applies specifically to shared caches (like CDNs).</a:t>
            </a:r>
            <a:endParaRPr lang="en-US" altLang="en-US" sz="2000">
              <a:latin typeface="Times New Roman" panose="02020603050405020304" charset="0"/>
              <a:cs typeface="Times New Roman" panose="02020603050405020304" charset="0"/>
            </a:endParaRPr>
          </a:p>
          <a:p>
            <a:pPr marL="342900" indent="-342900">
              <a:buFont typeface="Arial" panose="020B0604020202020204" pitchFamily="34" charset="0"/>
              <a:buChar char="•"/>
            </a:pPr>
            <a:r>
              <a:rPr lang="en-US" altLang="en-US" sz="2000" b="1">
                <a:latin typeface="Times New Roman" panose="02020603050405020304" charset="0"/>
                <a:cs typeface="Times New Roman" panose="02020603050405020304" charset="0"/>
              </a:rPr>
              <a:t>public: </a:t>
            </a:r>
            <a:r>
              <a:rPr lang="en-US" altLang="en-US" sz="2000">
                <a:latin typeface="Times New Roman" panose="02020603050405020304" charset="0"/>
                <a:cs typeface="Times New Roman" panose="02020603050405020304" charset="0"/>
              </a:rPr>
              <a:t>Anyone can cache it (even if the request required a password).</a:t>
            </a:r>
            <a:endParaRPr lang="en-US" altLang="en-US" sz="2000">
              <a:latin typeface="Times New Roman" panose="02020603050405020304" charset="0"/>
              <a:cs typeface="Times New Roman" panose="02020603050405020304" charset="0"/>
            </a:endParaRPr>
          </a:p>
          <a:p>
            <a:pPr marL="342900" indent="-342900">
              <a:buFont typeface="Arial" panose="020B0604020202020204" pitchFamily="34" charset="0"/>
              <a:buChar char="•"/>
            </a:pPr>
            <a:r>
              <a:rPr lang="en-US" altLang="en-US" sz="2000" b="1">
                <a:latin typeface="Times New Roman" panose="02020603050405020304" charset="0"/>
                <a:cs typeface="Times New Roman" panose="02020603050405020304" charset="0"/>
              </a:rPr>
              <a:t>private:</a:t>
            </a:r>
            <a:r>
              <a:rPr lang="en-US" altLang="en-US" sz="2000">
                <a:latin typeface="Times New Roman" panose="02020603050405020304" charset="0"/>
                <a:cs typeface="Times New Roman" panose="02020603050405020304" charset="0"/>
              </a:rPr>
              <a:t> Only the user's browser can cache it; intermediaries (proxies) cannot.</a:t>
            </a:r>
            <a:endParaRPr lang="en-US" altLang="en-US" sz="2000">
              <a:latin typeface="Times New Roman" panose="02020603050405020304" charset="0"/>
              <a:cs typeface="Times New Roman" panose="02020603050405020304" charset="0"/>
            </a:endParaRPr>
          </a:p>
          <a:p>
            <a:pPr marL="342900" indent="-342900">
              <a:buFont typeface="Arial" panose="020B0604020202020204" pitchFamily="34" charset="0"/>
              <a:buChar char="•"/>
            </a:pPr>
            <a:r>
              <a:rPr lang="en-US" altLang="en-US" sz="2000" b="1">
                <a:latin typeface="Times New Roman" panose="02020603050405020304" charset="0"/>
                <a:cs typeface="Times New Roman" panose="02020603050405020304" charset="0"/>
              </a:rPr>
              <a:t>no-cache:</a:t>
            </a:r>
            <a:r>
              <a:rPr lang="en-US" altLang="en-US" sz="2000">
                <a:latin typeface="Times New Roman" panose="02020603050405020304" charset="0"/>
                <a:cs typeface="Times New Roman" panose="02020603050405020304" charset="0"/>
              </a:rPr>
              <a:t> The browser can store the file, but must ask the server if it's still valid before using it.</a:t>
            </a:r>
            <a:endParaRPr lang="en-US" altLang="en-US" sz="2000">
              <a:latin typeface="Times New Roman" panose="02020603050405020304" charset="0"/>
              <a:cs typeface="Times New Roman" panose="02020603050405020304" charset="0"/>
            </a:endParaRPr>
          </a:p>
          <a:p>
            <a:pPr marL="342900" indent="-342900">
              <a:buFont typeface="Arial" panose="020B0604020202020204" pitchFamily="34" charset="0"/>
              <a:buChar char="•"/>
            </a:pPr>
            <a:r>
              <a:rPr lang="en-US" altLang="en-US" sz="2000" b="1">
                <a:latin typeface="Times New Roman" panose="02020603050405020304" charset="0"/>
                <a:cs typeface="Times New Roman" panose="02020603050405020304" charset="0"/>
              </a:rPr>
              <a:t>no-store:</a:t>
            </a:r>
            <a:r>
              <a:rPr lang="en-US" altLang="en-US" sz="2000">
                <a:latin typeface="Times New Roman" panose="02020603050405020304" charset="0"/>
                <a:cs typeface="Times New Roman" panose="02020603050405020304" charset="0"/>
              </a:rPr>
              <a:t> Do not cache this under any circumstances (used for sensitive data like bank statements).</a:t>
            </a:r>
            <a:endParaRPr lang="en-US" altLang="en-US" sz="2000">
              <a:latin typeface="Times New Roman" panose="02020603050405020304" charset="0"/>
              <a:cs typeface="Times New Roman" panose="02020603050405020304" charset="0"/>
            </a:endParaRPr>
          </a:p>
          <a:p>
            <a:pPr marL="342900" indent="-342900">
              <a:buFont typeface="Arial" panose="020B0604020202020204" pitchFamily="34" charset="0"/>
              <a:buChar char="•"/>
            </a:pPr>
            <a:endParaRPr lang="en-US" altLang="en-US" sz="2000">
              <a:latin typeface="Times New Roman" panose="02020603050405020304" charset="0"/>
              <a:cs typeface="Times New Roman" panose="02020603050405020304" charset="0"/>
            </a:endParaRPr>
          </a:p>
          <a:p>
            <a:pPr indent="0">
              <a:buFont typeface="Arial" panose="020B0604020202020204" pitchFamily="34" charset="0"/>
              <a:buNone/>
            </a:pPr>
            <a:r>
              <a:rPr lang="en-US" altLang="en-US" sz="2000">
                <a:latin typeface="Times New Roman" panose="02020603050405020304" charset="0"/>
                <a:cs typeface="Times New Roman" panose="02020603050405020304" charset="0"/>
              </a:rPr>
              <a:t>When a cache expires, the browser doesn't necessarily download the whole file again. It uses conditional requests to see if the file has actually changed.</a:t>
            </a:r>
            <a:endParaRPr lang="en-US" altLang="en-US" sz="2000">
              <a:latin typeface="Times New Roman" panose="02020603050405020304" charset="0"/>
              <a:cs typeface="Times New Roman" panose="02020603050405020304" charset="0"/>
            </a:endParaRPr>
          </a:p>
          <a:p>
            <a:pPr indent="0">
              <a:buFont typeface="Arial" panose="020B0604020202020204" pitchFamily="34" charset="0"/>
              <a:buNone/>
            </a:pPr>
            <a:endParaRPr lang="en-US" altLang="en-US" sz="2000">
              <a:latin typeface="Times New Roman" panose="02020603050405020304" charset="0"/>
              <a:cs typeface="Times New Roman" panose="02020603050405020304" charset="0"/>
            </a:endParaRPr>
          </a:p>
          <a:p>
            <a:pPr marL="457200" indent="-457200">
              <a:buFont typeface="Arial" panose="020B0604020202020204" pitchFamily="34" charset="0"/>
              <a:buAutoNum type="arabicPeriod"/>
            </a:pPr>
            <a:r>
              <a:rPr lang="en-US" altLang="en-US" sz="2000">
                <a:latin typeface="Times New Roman" panose="02020603050405020304" charset="0"/>
                <a:cs typeface="Times New Roman" panose="02020603050405020304" charset="0"/>
              </a:rPr>
              <a:t>Last-modified: The server sends a timestamp. The browser later asks: "Has this changed since [Date]?"</a:t>
            </a:r>
            <a:endParaRPr lang="en-US" altLang="en-US" sz="2000">
              <a:latin typeface="Times New Roman" panose="02020603050405020304" charset="0"/>
              <a:cs typeface="Times New Roman" panose="02020603050405020304" charset="0"/>
            </a:endParaRPr>
          </a:p>
          <a:p>
            <a:pPr marL="457200" indent="-457200">
              <a:buFont typeface="Arial" panose="020B0604020202020204" pitchFamily="34" charset="0"/>
              <a:buAutoNum type="arabicPeriod"/>
            </a:pPr>
            <a:r>
              <a:rPr lang="en-US" altLang="en-US" sz="2000">
                <a:latin typeface="Times New Roman" panose="02020603050405020304" charset="0"/>
                <a:cs typeface="Times New Roman" panose="02020603050405020304" charset="0"/>
              </a:rPr>
              <a:t>ETag: A unique "fingerprint" (hash) of the file. The browser asks: "Is the file still version [ID]?"</a:t>
            </a:r>
            <a:endParaRPr lang="en-US" altLang="en-US" sz="2000">
              <a:latin typeface="Times New Roman" panose="02020603050405020304" charset="0"/>
              <a:cs typeface="Times New Roman" panose="02020603050405020304"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Content Placeholder 2"/>
          <p:cNvSpPr>
            <a:spLocks noGrp="1"/>
          </p:cNvSpPr>
          <p:nvPr>
            <p:custDataLst>
              <p:tags r:id="rId1"/>
            </p:custDataLst>
          </p:nvPr>
        </p:nvSpPr>
        <p:spPr>
          <a:xfrm>
            <a:off x="838200" y="1825625"/>
            <a:ext cx="10515600" cy="4351338"/>
          </a:xfrm>
          <a:prstGeom prst="rect">
            <a:avLst/>
          </a:prstGeom>
        </p:spPr>
        <p:txBody>
          <a:bodyPr vert="horz" wrap="square"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en-US" sz="2400">
                <a:solidFill>
                  <a:schemeClr val="tx1"/>
                </a:solidFill>
                <a:latin typeface="Times New Roman" panose="02020603050405020304" charset="0"/>
                <a:cs typeface="Times New Roman" panose="02020603050405020304" charset="0"/>
              </a:rPr>
              <a:t>In Java, the URLConnection class represents a communication link between a Java program and a resource on the Internet, such as a web page, file, or API. It is part of the java.net package and is commonly used to read data from servers, send data to servers, read HTTP headers, configure requests, manage caching, and handle security issues.</a:t>
            </a:r>
            <a:endParaRPr lang="en-US" altLang="en-US" sz="2400">
              <a:solidFill>
                <a:schemeClr val="tx1"/>
              </a:solidFill>
              <a:latin typeface="Times New Roman" panose="02020603050405020304" charset="0"/>
              <a:cs typeface="Times New Roman" panose="02020603050405020304" charset="0"/>
            </a:endParaRPr>
          </a:p>
        </p:txBody>
      </p:sp>
      <p:sp>
        <p:nvSpPr>
          <p:cNvPr id="16" name="Title 14"/>
          <p:cNvSpPr>
            <a:spLocks noGrp="1"/>
          </p:cNvSpPr>
          <p:nvPr>
            <p:custDataLst>
              <p:tags r:id="rId2"/>
            </p:custDataLst>
          </p:nvPr>
        </p:nvSpPr>
        <p:spPr>
          <a:xfrm>
            <a:off x="838200" y="365125"/>
            <a:ext cx="10515600" cy="1325563"/>
          </a:xfrm>
          <a:prstGeom prst="rect">
            <a:avLst/>
          </a:prstGeom>
        </p:spPr>
        <p:txBody>
          <a:bodyPr vert="horz" lIns="91440" tIns="45720" rIns="91440" bIns="45720" rtlCol="0" anchor="b">
            <a:normAutofit/>
          </a:bodyPr>
          <a:lstStyle>
            <a:lvl1pPr marL="0" marR="0" algn="ctr" defTabSz="914400" rtl="0" eaLnBrk="1" fontAlgn="auto" latinLnBrk="0" hangingPunct="1">
              <a:lnSpc>
                <a:spcPct val="90000"/>
              </a:lnSpc>
              <a:spcBef>
                <a:spcPct val="0"/>
              </a:spcBef>
              <a:buClrTx/>
              <a:buSzTx/>
              <a:buFontTx/>
              <a:buNone/>
              <a:defRPr kumimoji="0" lang="en-US" sz="6000" b="0" i="0" u="none" strike="noStrike" kern="1200" cap="none" spc="0" normalizeH="0" baseline="0" noProof="1">
                <a:solidFill>
                  <a:srgbClr val="000000"/>
                </a:solidFill>
                <a:latin typeface="+mj-lt"/>
                <a:ea typeface="+mj-ea"/>
                <a:cs typeface="+mj-cs"/>
              </a:defRPr>
            </a:lvl1pPr>
          </a:lstStyle>
          <a:p>
            <a:r>
              <a:rPr>
                <a:solidFill>
                  <a:schemeClr val="tx1"/>
                </a:solidFill>
                <a:latin typeface="Times New Roman" panose="02020603050405020304" charset="0"/>
                <a:cs typeface="Times New Roman" panose="02020603050405020304" charset="0"/>
              </a:rPr>
              <a:t>introduction of URL Connection</a:t>
            </a:r>
            <a:endParaRPr>
              <a:solidFill>
                <a:schemeClr val="tx1"/>
              </a:solidFill>
              <a:latin typeface="Times New Roman" panose="02020603050405020304" charset="0"/>
              <a:cs typeface="Times New Roman" panose="02020603050405020304" charset="0"/>
            </a:endParaRPr>
          </a:p>
        </p:txBody>
      </p:sp>
    </p:spTree>
    <p:custDataLst>
      <p:tags r:id="rId3"/>
    </p:custData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588645" y="578485"/>
            <a:ext cx="11113135" cy="5553075"/>
          </a:xfrm>
          <a:prstGeom prst="rect">
            <a:avLst/>
          </a:prstGeom>
          <a:noFill/>
        </p:spPr>
        <p:txBody>
          <a:bodyPr wrap="square" rtlCol="0">
            <a:noAutofit/>
          </a:bodyPr>
          <a:p>
            <a:r>
              <a:rPr lang="en-US" altLang="en-US">
                <a:latin typeface="Times New Roman" panose="02020603050405020304" charset="0"/>
                <a:cs typeface="Times New Roman" panose="02020603050405020304" charset="0"/>
              </a:rPr>
              <a:t>By default, Java does not cache anything. To install a system-wide cache of the URL class</a:t>
            </a:r>
            <a:endParaRPr lang="en-US" altLang="en-US">
              <a:latin typeface="Times New Roman" panose="02020603050405020304" charset="0"/>
              <a:cs typeface="Times New Roman" panose="02020603050405020304" charset="0"/>
            </a:endParaRPr>
          </a:p>
          <a:p>
            <a:r>
              <a:rPr lang="en-US" altLang="en-US">
                <a:latin typeface="Times New Roman" panose="02020603050405020304" charset="0"/>
                <a:cs typeface="Times New Roman" panose="02020603050405020304" charset="0"/>
              </a:rPr>
              <a:t>will use, you need the following:</a:t>
            </a:r>
            <a:endParaRPr lang="en-US" altLang="en-US">
              <a:latin typeface="Times New Roman" panose="02020603050405020304" charset="0"/>
              <a:cs typeface="Times New Roman" panose="02020603050405020304" charset="0"/>
            </a:endParaRPr>
          </a:p>
          <a:p>
            <a:r>
              <a:rPr lang="en-US" altLang="en-US">
                <a:latin typeface="Times New Roman" panose="02020603050405020304" charset="0"/>
                <a:cs typeface="Times New Roman" panose="02020603050405020304" charset="0"/>
              </a:rPr>
              <a:t>• A concrete subclass of ResponseCache</a:t>
            </a:r>
            <a:endParaRPr lang="en-US" altLang="en-US">
              <a:latin typeface="Times New Roman" panose="02020603050405020304" charset="0"/>
              <a:cs typeface="Times New Roman" panose="02020603050405020304" charset="0"/>
            </a:endParaRPr>
          </a:p>
          <a:p>
            <a:r>
              <a:rPr lang="en-US" altLang="en-US">
                <a:latin typeface="Times New Roman" panose="02020603050405020304" charset="0"/>
                <a:cs typeface="Times New Roman" panose="02020603050405020304" charset="0"/>
              </a:rPr>
              <a:t>• A concrete subclass of CacheRequest</a:t>
            </a:r>
            <a:endParaRPr lang="en-US" altLang="en-US">
              <a:latin typeface="Times New Roman" panose="02020603050405020304" charset="0"/>
              <a:cs typeface="Times New Roman" panose="02020603050405020304" charset="0"/>
            </a:endParaRPr>
          </a:p>
          <a:p>
            <a:r>
              <a:rPr lang="en-US" altLang="en-US">
                <a:latin typeface="Times New Roman" panose="02020603050405020304" charset="0"/>
                <a:cs typeface="Times New Roman" panose="02020603050405020304" charset="0"/>
              </a:rPr>
              <a:t>• A concrete subclass of CacheResponse</a:t>
            </a:r>
            <a:endParaRPr lang="en-US" altLang="en-US">
              <a:latin typeface="Times New Roman" panose="02020603050405020304" charset="0"/>
              <a:cs typeface="Times New Roman" panose="02020603050405020304"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633730" y="685165"/>
            <a:ext cx="10675620" cy="5511165"/>
          </a:xfrm>
          <a:prstGeom prst="rect">
            <a:avLst/>
          </a:prstGeom>
          <a:noFill/>
        </p:spPr>
        <p:txBody>
          <a:bodyPr wrap="square" rtlCol="0">
            <a:noAutofit/>
          </a:bodyPr>
          <a:p>
            <a:pPr algn="just"/>
            <a:r>
              <a:rPr lang="en-US" altLang="en-US" sz="2400" b="1">
                <a:latin typeface="Times New Roman" panose="02020603050405020304" charset="0"/>
                <a:cs typeface="Times New Roman" panose="02020603050405020304" charset="0"/>
              </a:rPr>
              <a:t>Configuring the Connection:</a:t>
            </a:r>
            <a:endParaRPr lang="en-US" altLang="en-US" sz="2400" b="1">
              <a:latin typeface="Times New Roman" panose="02020603050405020304" charset="0"/>
              <a:cs typeface="Times New Roman" panose="02020603050405020304" charset="0"/>
            </a:endParaRPr>
          </a:p>
          <a:p>
            <a:pPr algn="just"/>
            <a:r>
              <a:rPr lang="en-US" altLang="en-US" sz="2000">
                <a:latin typeface="Times New Roman" panose="02020603050405020304" charset="0"/>
                <a:cs typeface="Times New Roman" panose="02020603050405020304" charset="0"/>
              </a:rPr>
              <a:t>Before a connection to a remote resource is actually established, Java allows several configuration options to be set on a URLConnection object. These configuration fields control how data is sent, received, cached, and how long the program waits for responses.</a:t>
            </a:r>
            <a:endParaRPr lang="en-US" altLang="en-US" sz="2000">
              <a:latin typeface="Times New Roman" panose="02020603050405020304" charset="0"/>
              <a:cs typeface="Times New Roman" panose="02020603050405020304" charset="0"/>
            </a:endParaRPr>
          </a:p>
          <a:p>
            <a:pPr algn="just"/>
            <a:r>
              <a:rPr lang="en-US" altLang="en-US" sz="2000">
                <a:latin typeface="Times New Roman" panose="02020603050405020304" charset="0"/>
                <a:cs typeface="Times New Roman" panose="02020603050405020304" charset="0"/>
              </a:rPr>
              <a:t>These fields must be set before calling connect() or accessing the input/output streams.</a:t>
            </a:r>
            <a:endParaRPr lang="en-US" altLang="en-US" sz="2000">
              <a:latin typeface="Times New Roman" panose="02020603050405020304" charset="0"/>
              <a:cs typeface="Times New Roman" panose="02020603050405020304" charset="0"/>
            </a:endParaRPr>
          </a:p>
          <a:p>
            <a:pPr marL="457200" indent="-457200" algn="just">
              <a:buAutoNum type="arabicPeriod"/>
            </a:pPr>
            <a:r>
              <a:rPr lang="en-US" altLang="en-US" sz="2000" b="1">
                <a:latin typeface="Times New Roman" panose="02020603050405020304" charset="0"/>
                <a:cs typeface="Times New Roman" panose="02020603050405020304" charset="0"/>
              </a:rPr>
              <a:t>protected URL url:</a:t>
            </a:r>
            <a:r>
              <a:rPr lang="en-US" altLang="en-US" sz="2000">
                <a:latin typeface="Times New Roman" panose="02020603050405020304" charset="0"/>
                <a:cs typeface="Times New Roman" panose="02020603050405020304" charset="0"/>
              </a:rPr>
              <a:t> This field stores the URL to which the connection is made. It represents the remote resource such as a web page, file, or service. The value is assigned when the URLConnection object is created using openConnection().</a:t>
            </a:r>
            <a:endParaRPr lang="en-US" altLang="en-US" sz="2000">
              <a:latin typeface="Times New Roman" panose="02020603050405020304" charset="0"/>
              <a:cs typeface="Times New Roman" panose="02020603050405020304" charset="0"/>
            </a:endParaRPr>
          </a:p>
          <a:p>
            <a:pPr indent="457200" algn="just">
              <a:buNone/>
            </a:pPr>
            <a:r>
              <a:rPr lang="en-US" altLang="en-US" sz="2000">
                <a:latin typeface="Times New Roman" panose="02020603050405020304" charset="0"/>
                <a:cs typeface="Times New Roman" panose="02020603050405020304" charset="0"/>
              </a:rPr>
              <a:t>example: </a:t>
            </a:r>
            <a:endParaRPr lang="en-US" altLang="en-US" sz="2000">
              <a:latin typeface="Times New Roman" panose="02020603050405020304" charset="0"/>
              <a:cs typeface="Times New Roman" panose="02020603050405020304" charset="0"/>
            </a:endParaRPr>
          </a:p>
          <a:p>
            <a:pPr indent="457200" algn="just">
              <a:buNone/>
            </a:pPr>
            <a:r>
              <a:rPr lang="en-US" altLang="en-US" sz="2000">
                <a:latin typeface="Times New Roman" panose="02020603050405020304" charset="0"/>
                <a:cs typeface="Times New Roman" panose="02020603050405020304" charset="0"/>
              </a:rPr>
              <a:t>URL url = new URL("https://www.example.com");</a:t>
            </a:r>
            <a:endParaRPr lang="en-US" altLang="en-US" sz="2000">
              <a:latin typeface="Times New Roman" panose="02020603050405020304" charset="0"/>
              <a:cs typeface="Times New Roman" panose="02020603050405020304" charset="0"/>
            </a:endParaRPr>
          </a:p>
          <a:p>
            <a:pPr indent="457200" algn="just">
              <a:buNone/>
            </a:pPr>
            <a:r>
              <a:rPr lang="en-US" altLang="en-US" sz="2000">
                <a:latin typeface="Times New Roman" panose="02020603050405020304" charset="0"/>
                <a:cs typeface="Times New Roman" panose="02020603050405020304" charset="0"/>
              </a:rPr>
              <a:t>URLConnection uc = url.openConnection();</a:t>
            </a:r>
            <a:endParaRPr lang="en-US" altLang="en-US" sz="2000">
              <a:latin typeface="Times New Roman" panose="02020603050405020304" charset="0"/>
              <a:cs typeface="Times New Roman" panose="02020603050405020304" charset="0"/>
            </a:endParaRPr>
          </a:p>
          <a:p>
            <a:pPr marL="457200" indent="-457200" algn="just">
              <a:buFont typeface="+mj-lt"/>
              <a:buAutoNum type="arabicPeriod" startAt="2"/>
            </a:pPr>
            <a:r>
              <a:rPr lang="en-US" altLang="en-US" sz="2000">
                <a:latin typeface="Times New Roman" panose="02020603050405020304" charset="0"/>
                <a:cs typeface="Times New Roman" panose="02020603050405020304" charset="0"/>
              </a:rPr>
              <a:t>protected boolean connected: This field indicates whether the connection to the remote resource has already been established.</a:t>
            </a:r>
            <a:endParaRPr lang="en-US" altLang="en-US" sz="2000">
              <a:latin typeface="Times New Roman" panose="02020603050405020304" charset="0"/>
              <a:cs typeface="Times New Roman" panose="02020603050405020304"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731520" y="782955"/>
            <a:ext cx="10660380" cy="5363845"/>
          </a:xfrm>
          <a:prstGeom prst="rect">
            <a:avLst/>
          </a:prstGeom>
          <a:noFill/>
        </p:spPr>
        <p:txBody>
          <a:bodyPr wrap="square" rtlCol="0">
            <a:noAutofit/>
          </a:bodyPr>
          <a:p>
            <a:pPr marL="342900" indent="-342900">
              <a:buFont typeface="+mj-lt"/>
              <a:buAutoNum type="arabicPeriod" startAt="3"/>
            </a:pPr>
            <a:r>
              <a:rPr lang="en-US" altLang="en-US">
                <a:latin typeface="Times New Roman" panose="02020603050405020304" charset="0"/>
                <a:cs typeface="Times New Roman" panose="02020603050405020304" charset="0"/>
              </a:rPr>
              <a:t>protected boolean allowUserInteraction: This field specifies whether user interaction is allowed during the connection. true :The user may be prompted (for example, authentication dialogs). false: No user interaction is allowed (default).</a:t>
            </a:r>
            <a:endParaRPr lang="en-US" altLang="en-US">
              <a:latin typeface="Times New Roman" panose="02020603050405020304" charset="0"/>
              <a:cs typeface="Times New Roman" panose="02020603050405020304" charset="0"/>
            </a:endParaRPr>
          </a:p>
          <a:p>
            <a:pPr marL="342900" indent="-342900">
              <a:buFont typeface="+mj-lt"/>
              <a:buAutoNum type="arabicPeriod" startAt="3"/>
            </a:pPr>
            <a:r>
              <a:rPr lang="en-US" altLang="en-US">
                <a:latin typeface="Times New Roman" panose="02020603050405020304" charset="0"/>
                <a:cs typeface="Times New Roman" panose="02020603050405020304" charset="0"/>
              </a:rPr>
              <a:t>protected boolean doInput: A URLConnection can be used for reading from a server, writing to a server, or both. The protected boolean field doInput is true if the URLConnection can be used for reading, false if it cannot be.</a:t>
            </a:r>
            <a:endParaRPr lang="en-US" altLang="en-US">
              <a:latin typeface="Times New Roman" panose="02020603050405020304" charset="0"/>
              <a:cs typeface="Times New Roman" panose="02020603050405020304" charset="0"/>
            </a:endParaRPr>
          </a:p>
          <a:p>
            <a:pPr indent="457200">
              <a:buFont typeface="+mj-lt"/>
              <a:buNone/>
            </a:pPr>
            <a:r>
              <a:rPr lang="en-US" altLang="en-US">
                <a:latin typeface="Times New Roman" panose="02020603050405020304" charset="0"/>
                <a:cs typeface="Times New Roman" panose="02020603050405020304" charset="0"/>
              </a:rPr>
              <a:t>example: </a:t>
            </a:r>
            <a:endParaRPr lang="en-US" altLang="en-US">
              <a:latin typeface="Times New Roman" panose="02020603050405020304" charset="0"/>
              <a:cs typeface="Times New Roman" panose="02020603050405020304" charset="0"/>
            </a:endParaRPr>
          </a:p>
          <a:p>
            <a:pPr indent="457200">
              <a:buFont typeface="+mj-lt"/>
              <a:buNone/>
            </a:pPr>
            <a:r>
              <a:rPr lang="en-US" altLang="en-US">
                <a:latin typeface="Times New Roman" panose="02020603050405020304" charset="0"/>
                <a:cs typeface="Times New Roman" panose="02020603050405020304" charset="0"/>
              </a:rPr>
              <a:t>public void setDoInput(boolean doInput)</a:t>
            </a:r>
            <a:endParaRPr lang="en-US" altLang="en-US">
              <a:latin typeface="Times New Roman" panose="02020603050405020304" charset="0"/>
              <a:cs typeface="Times New Roman" panose="02020603050405020304" charset="0"/>
            </a:endParaRPr>
          </a:p>
          <a:p>
            <a:pPr indent="457200">
              <a:buFont typeface="+mj-lt"/>
              <a:buNone/>
            </a:pPr>
            <a:r>
              <a:rPr lang="en-US" altLang="en-US">
                <a:latin typeface="Times New Roman" panose="02020603050405020304" charset="0"/>
                <a:cs typeface="Times New Roman" panose="02020603050405020304" charset="0"/>
              </a:rPr>
              <a:t>public boolean getDoInput()</a:t>
            </a:r>
            <a:br>
              <a:rPr lang="en-US" altLang="en-US">
                <a:latin typeface="Times New Roman" panose="02020603050405020304" charset="0"/>
                <a:cs typeface="Times New Roman" panose="02020603050405020304" charset="0"/>
              </a:rPr>
            </a:br>
            <a:endParaRPr lang="en-US" altLang="en-US">
              <a:latin typeface="Times New Roman" panose="02020603050405020304" charset="0"/>
              <a:cs typeface="Times New Roman" panose="02020603050405020304" charset="0"/>
            </a:endParaRPr>
          </a:p>
          <a:p>
            <a:pPr marL="342900" indent="-342900">
              <a:buFont typeface="+mj-lt"/>
              <a:buAutoNum type="arabicPeriod" startAt="5"/>
            </a:pPr>
            <a:r>
              <a:rPr lang="en-US" altLang="en-US" b="1">
                <a:latin typeface="Times New Roman" panose="02020603050405020304" charset="0"/>
                <a:cs typeface="Times New Roman" panose="02020603050405020304" charset="0"/>
              </a:rPr>
              <a:t>protected boolean allowUserInteraction: </a:t>
            </a:r>
            <a:r>
              <a:rPr lang="en-US" altLang="en-US">
                <a:latin typeface="Times New Roman" panose="02020603050405020304" charset="0"/>
                <a:cs typeface="Times New Roman" panose="02020603050405020304" charset="0"/>
              </a:rPr>
              <a:t>Some URLConnections need to interact with a user. For example, a web browser may need to ask for a username and password. However, many applications cannot assume that a user is present to interact with it. </a:t>
            </a:r>
            <a:endParaRPr lang="en-US" altLang="en-US">
              <a:latin typeface="Times New Roman" panose="02020603050405020304" charset="0"/>
              <a:cs typeface="Times New Roman" panose="02020603050405020304" charset="0"/>
            </a:endParaRPr>
          </a:p>
          <a:p>
            <a:pPr indent="457200">
              <a:buFont typeface="+mj-lt"/>
              <a:buNone/>
            </a:pPr>
            <a:r>
              <a:rPr lang="en-US" altLang="en-US">
                <a:latin typeface="Times New Roman" panose="02020603050405020304" charset="0"/>
                <a:cs typeface="Times New Roman" panose="02020603050405020304" charset="0"/>
              </a:rPr>
              <a:t>example:URL u = new URL("http://www.example.com/passwordProtectedPage.html");</a:t>
            </a:r>
            <a:endParaRPr lang="en-US" altLang="en-US">
              <a:latin typeface="Times New Roman" panose="02020603050405020304" charset="0"/>
              <a:cs typeface="Times New Roman" panose="02020603050405020304" charset="0"/>
            </a:endParaRPr>
          </a:p>
          <a:p>
            <a:pPr indent="457200">
              <a:buFont typeface="+mj-lt"/>
              <a:buNone/>
            </a:pPr>
            <a:r>
              <a:rPr lang="en-US" altLang="en-US">
                <a:latin typeface="Times New Roman" panose="02020603050405020304" charset="0"/>
                <a:cs typeface="Times New Roman" panose="02020603050405020304" charset="0"/>
              </a:rPr>
              <a:t>URLConnection uc = u.openConnection();</a:t>
            </a:r>
            <a:endParaRPr lang="en-US" altLang="en-US">
              <a:latin typeface="Times New Roman" panose="02020603050405020304" charset="0"/>
              <a:cs typeface="Times New Roman" panose="02020603050405020304" charset="0"/>
            </a:endParaRPr>
          </a:p>
          <a:p>
            <a:pPr indent="457200">
              <a:buFont typeface="+mj-lt"/>
              <a:buNone/>
            </a:pPr>
            <a:r>
              <a:rPr lang="en-US" altLang="en-US">
                <a:latin typeface="Times New Roman" panose="02020603050405020304" charset="0"/>
                <a:cs typeface="Times New Roman" panose="02020603050405020304" charset="0"/>
              </a:rPr>
              <a:t>uc.setAllowUserInteraction(true);</a:t>
            </a:r>
            <a:endParaRPr lang="en-US" altLang="en-US">
              <a:latin typeface="Times New Roman" panose="02020603050405020304" charset="0"/>
              <a:cs typeface="Times New Roman" panose="02020603050405020304" charset="0"/>
            </a:endParaRPr>
          </a:p>
          <a:p>
            <a:pPr indent="457200">
              <a:buFont typeface="+mj-lt"/>
              <a:buNone/>
            </a:pPr>
            <a:r>
              <a:rPr lang="en-US" altLang="en-US">
                <a:latin typeface="Times New Roman" panose="02020603050405020304" charset="0"/>
                <a:cs typeface="Times New Roman" panose="02020603050405020304" charset="0"/>
              </a:rPr>
              <a:t>InputStream in = uc.getInputStream();</a:t>
            </a:r>
            <a:endParaRPr lang="en-US" altLang="en-US">
              <a:latin typeface="Times New Roman" panose="02020603050405020304" charset="0"/>
              <a:cs typeface="Times New Roman" panose="02020603050405020304" charset="0"/>
            </a:endParaRPr>
          </a:p>
          <a:p>
            <a:pPr indent="457200">
              <a:buFont typeface="+mj-lt"/>
              <a:buNone/>
            </a:pPr>
            <a:endParaRPr lang="en-US" altLang="en-US">
              <a:latin typeface="Times New Roman" panose="02020603050405020304" charset="0"/>
              <a:cs typeface="Times New Roman" panose="02020603050405020304" charset="0"/>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010920" y="922655"/>
            <a:ext cx="10246995" cy="5145405"/>
          </a:xfrm>
          <a:prstGeom prst="rect">
            <a:avLst/>
          </a:prstGeom>
          <a:noFill/>
        </p:spPr>
        <p:txBody>
          <a:bodyPr wrap="square" rtlCol="0">
            <a:noAutofit/>
          </a:bodyPr>
          <a:p>
            <a:pPr marL="342900" indent="-342900">
              <a:buFont typeface="+mj-lt"/>
              <a:buAutoNum type="arabicPeriod" startAt="6"/>
            </a:pPr>
            <a:r>
              <a:rPr lang="en-US" altLang="en-US" b="1">
                <a:latin typeface="Times New Roman" panose="02020603050405020304" charset="0"/>
                <a:cs typeface="Times New Roman" panose="02020603050405020304" charset="0"/>
              </a:rPr>
              <a:t>protected boolean doOutput</a:t>
            </a:r>
            <a:r>
              <a:rPr lang="en-US" altLang="en-US">
                <a:latin typeface="Times New Roman" panose="02020603050405020304" charset="0"/>
                <a:cs typeface="Times New Roman" panose="02020603050405020304" charset="0"/>
              </a:rPr>
              <a:t>: Programs can use a URLConnection to send output back to the server. For example, a program that needs to send data to the server using the POST method could do so by getting an output stream from a URLConnection.</a:t>
            </a:r>
            <a:endParaRPr lang="en-US" altLang="en-US">
              <a:latin typeface="Times New Roman" panose="02020603050405020304" charset="0"/>
              <a:cs typeface="Times New Roman" panose="02020603050405020304" charset="0"/>
            </a:endParaRPr>
          </a:p>
          <a:p>
            <a:pPr indent="457200">
              <a:buFont typeface="+mj-lt"/>
              <a:buNone/>
            </a:pPr>
            <a:r>
              <a:rPr lang="en-US" altLang="en-US">
                <a:latin typeface="Times New Roman" panose="02020603050405020304" charset="0"/>
                <a:cs typeface="Times New Roman" panose="02020603050405020304" charset="0"/>
              </a:rPr>
              <a:t>example: URLConnection uc = u.openConnection();</a:t>
            </a:r>
            <a:endParaRPr lang="en-US" altLang="en-US">
              <a:latin typeface="Times New Roman" panose="02020603050405020304" charset="0"/>
              <a:cs typeface="Times New Roman" panose="02020603050405020304" charset="0"/>
            </a:endParaRPr>
          </a:p>
          <a:p>
            <a:pPr indent="457200">
              <a:buFont typeface="+mj-lt"/>
              <a:buNone/>
            </a:pPr>
            <a:r>
              <a:rPr lang="en-US" altLang="en-US">
                <a:latin typeface="Times New Roman" panose="02020603050405020304" charset="0"/>
                <a:cs typeface="Times New Roman" panose="02020603050405020304" charset="0"/>
              </a:rPr>
              <a:t> if (!uc.getDoOutput()) {</a:t>
            </a:r>
            <a:endParaRPr lang="en-US" altLang="en-US">
              <a:latin typeface="Times New Roman" panose="02020603050405020304" charset="0"/>
              <a:cs typeface="Times New Roman" panose="02020603050405020304" charset="0"/>
            </a:endParaRPr>
          </a:p>
          <a:p>
            <a:pPr indent="457200">
              <a:buFont typeface="+mj-lt"/>
              <a:buNone/>
            </a:pPr>
            <a:r>
              <a:rPr lang="en-US" altLang="en-US">
                <a:latin typeface="Times New Roman" panose="02020603050405020304" charset="0"/>
                <a:cs typeface="Times New Roman" panose="02020603050405020304" charset="0"/>
              </a:rPr>
              <a:t> uc.setDoOutput(true);</a:t>
            </a:r>
            <a:endParaRPr lang="en-US" altLang="en-US">
              <a:latin typeface="Times New Roman" panose="02020603050405020304" charset="0"/>
              <a:cs typeface="Times New Roman" panose="02020603050405020304" charset="0"/>
            </a:endParaRPr>
          </a:p>
          <a:p>
            <a:pPr indent="457200">
              <a:buFont typeface="+mj-lt"/>
              <a:buNone/>
            </a:pPr>
            <a:r>
              <a:rPr lang="en-US" altLang="en-US">
                <a:latin typeface="Times New Roman" panose="02020603050405020304" charset="0"/>
                <a:cs typeface="Times New Roman" panose="02020603050405020304" charset="0"/>
              </a:rPr>
              <a:t> }</a:t>
            </a:r>
            <a:endParaRPr lang="en-US" altLang="en-US">
              <a:latin typeface="Times New Roman" panose="02020603050405020304" charset="0"/>
              <a:cs typeface="Times New Roman" panose="02020603050405020304" charset="0"/>
            </a:endParaRPr>
          </a:p>
          <a:p>
            <a:pPr indent="457200">
              <a:buFont typeface="+mj-lt"/>
              <a:buNone/>
            </a:pPr>
            <a:endParaRPr lang="en-US" altLang="en-US" b="1">
              <a:latin typeface="Times New Roman" panose="02020603050405020304" charset="0"/>
              <a:cs typeface="Times New Roman" panose="02020603050405020304" charset="0"/>
            </a:endParaRPr>
          </a:p>
          <a:p>
            <a:pPr marL="342900" indent="-342900">
              <a:buFont typeface="+mj-lt"/>
              <a:buAutoNum type="arabicPeriod" startAt="7"/>
            </a:pPr>
            <a:r>
              <a:rPr lang="en-US" altLang="en-US" b="1">
                <a:latin typeface="Times New Roman" panose="02020603050405020304" charset="0"/>
                <a:cs typeface="Times New Roman" panose="02020603050405020304" charset="0"/>
              </a:rPr>
              <a:t>protected boolean ifModifiedSince:</a:t>
            </a:r>
            <a:r>
              <a:rPr lang="en-US" altLang="en-US">
                <a:latin typeface="Times New Roman" panose="02020603050405020304" charset="0"/>
                <a:cs typeface="Times New Roman" panose="02020603050405020304" charset="0"/>
              </a:rPr>
              <a:t> Many clients, especially web browsers and proxies, keep caches of previously retrieved documents. If the user asks for the same document again, it can be retrieved from the cache. However, it may have changed on the server since it was last retrieved. The only way to tell is to ask the server. Clients can include an If-Modified-Since in the client request HTTP header. This header includes a date and time. If the document has changed since that time, the server should send it. Otherwise, it should not. ifModifiedSince is protected, programsshould call the getIfModifiedSince() and setIfModifiedSince() methods to read or modify it:</a:t>
            </a:r>
            <a:endParaRPr lang="en-US" altLang="en-US">
              <a:latin typeface="Times New Roman" panose="02020603050405020304" charset="0"/>
              <a:cs typeface="Times New Roman" panose="02020603050405020304" charset="0"/>
            </a:endParaRPr>
          </a:p>
          <a:p>
            <a:pPr indent="457200">
              <a:buFont typeface="+mj-lt"/>
              <a:buNone/>
            </a:pPr>
            <a:r>
              <a:rPr lang="en-US" altLang="en-US">
                <a:latin typeface="Times New Roman" panose="02020603050405020304" charset="0"/>
                <a:cs typeface="Times New Roman" panose="02020603050405020304" charset="0"/>
              </a:rPr>
              <a:t>public long getIfModifiedSince()</a:t>
            </a:r>
            <a:endParaRPr lang="en-US" altLang="en-US">
              <a:latin typeface="Times New Roman" panose="02020603050405020304" charset="0"/>
              <a:cs typeface="Times New Roman" panose="02020603050405020304" charset="0"/>
            </a:endParaRPr>
          </a:p>
          <a:p>
            <a:pPr indent="457200">
              <a:buFont typeface="+mj-lt"/>
              <a:buNone/>
            </a:pPr>
            <a:r>
              <a:rPr lang="en-US" altLang="en-US">
                <a:latin typeface="Times New Roman" panose="02020603050405020304" charset="0"/>
                <a:cs typeface="Times New Roman" panose="02020603050405020304" charset="0"/>
              </a:rPr>
              <a:t>public void setIfModifiedSince(long ifModifiedSince)example:</a:t>
            </a:r>
            <a:endParaRPr lang="en-US" altLang="en-US">
              <a:latin typeface="Times New Roman" panose="02020603050405020304" charset="0"/>
              <a:cs typeface="Times New Roman" panose="02020603050405020304" charset="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492760" y="846455"/>
            <a:ext cx="11123295" cy="5307965"/>
          </a:xfrm>
          <a:prstGeom prst="rect">
            <a:avLst/>
          </a:prstGeom>
          <a:noFill/>
        </p:spPr>
        <p:txBody>
          <a:bodyPr wrap="square" rtlCol="0">
            <a:noAutofit/>
          </a:bodyPr>
          <a:p>
            <a:pPr marL="342900" indent="-342900">
              <a:buFont typeface="+mj-lt"/>
              <a:buAutoNum type="arabicPeriod" startAt="8"/>
            </a:pPr>
            <a:r>
              <a:rPr lang="en-US" altLang="en-US" sz="2000">
                <a:latin typeface="Times New Roman" panose="02020603050405020304" charset="0"/>
                <a:cs typeface="Times New Roman" panose="02020603050405020304" charset="0"/>
              </a:rPr>
              <a:t>protected boolean useCaches: Some clients, notably web browsers, can retrieve a document from a local cache, rather than retrieving it from a server. Applets may have access to the browser’s cache. Standalone applications can use the java.net.ResponseCache class. The useCaches variable determines whether a cache will be used if it’s available. The default value is true, meaning that the cache will be used; false means the cache won’t be used.Because useCaches is protected, programs access it using the getUseCaches() and setUseCaches() methods:</a:t>
            </a:r>
            <a:endParaRPr lang="en-US" altLang="en-US" sz="2000">
              <a:latin typeface="Times New Roman" panose="02020603050405020304" charset="0"/>
              <a:cs typeface="Times New Roman" panose="02020603050405020304" charset="0"/>
            </a:endParaRPr>
          </a:p>
          <a:p>
            <a:pPr indent="457200">
              <a:buFont typeface="+mj-lt"/>
              <a:buNone/>
            </a:pPr>
            <a:r>
              <a:rPr lang="en-US" altLang="en-US" sz="2000">
                <a:latin typeface="Times New Roman" panose="02020603050405020304" charset="0"/>
                <a:cs typeface="Times New Roman" panose="02020603050405020304" charset="0"/>
              </a:rPr>
              <a:t>public void setUseCaches(boolean useCaches)</a:t>
            </a:r>
            <a:endParaRPr lang="en-US" altLang="en-US" sz="2000">
              <a:latin typeface="Times New Roman" panose="02020603050405020304" charset="0"/>
              <a:cs typeface="Times New Roman" panose="02020603050405020304" charset="0"/>
            </a:endParaRPr>
          </a:p>
          <a:p>
            <a:pPr indent="457200">
              <a:buFont typeface="+mj-lt"/>
              <a:buNone/>
            </a:pPr>
            <a:r>
              <a:rPr lang="en-US" altLang="en-US" sz="2000">
                <a:latin typeface="Times New Roman" panose="02020603050405020304" charset="0"/>
                <a:cs typeface="Times New Roman" panose="02020603050405020304" charset="0"/>
              </a:rPr>
              <a:t>public boolean getUseCaches()</a:t>
            </a:r>
            <a:endParaRPr lang="en-US" altLang="en-US" sz="2000">
              <a:latin typeface="Times New Roman" panose="02020603050405020304" charset="0"/>
              <a:cs typeface="Times New Roman" panose="02020603050405020304" charset="0"/>
            </a:endParaRPr>
          </a:p>
          <a:p>
            <a:pPr indent="457200">
              <a:buFont typeface="+mj-lt"/>
              <a:buNone/>
            </a:pPr>
            <a:endParaRPr lang="en-US" altLang="en-US" sz="2000">
              <a:latin typeface="Times New Roman" panose="02020603050405020304" charset="0"/>
              <a:cs typeface="Times New Roman" panose="02020603050405020304" charset="0"/>
            </a:endParaRPr>
          </a:p>
          <a:p>
            <a:pPr indent="457200">
              <a:buFont typeface="+mj-lt"/>
              <a:buNone/>
            </a:pPr>
            <a:r>
              <a:rPr lang="en-US" altLang="en-US" sz="2000">
                <a:latin typeface="Times New Roman" panose="02020603050405020304" charset="0"/>
                <a:cs typeface="Times New Roman" panose="02020603050405020304" charset="0"/>
              </a:rPr>
              <a:t>example: URL u = new URL("http://www.sourcebot.com/");</a:t>
            </a:r>
            <a:endParaRPr lang="en-US" altLang="en-US" sz="2000">
              <a:latin typeface="Times New Roman" panose="02020603050405020304" charset="0"/>
              <a:cs typeface="Times New Roman" panose="02020603050405020304" charset="0"/>
            </a:endParaRPr>
          </a:p>
          <a:p>
            <a:pPr indent="457200">
              <a:buFont typeface="+mj-lt"/>
              <a:buNone/>
            </a:pPr>
            <a:r>
              <a:rPr lang="en-US" altLang="en-US" sz="2000">
                <a:latin typeface="Times New Roman" panose="02020603050405020304" charset="0"/>
                <a:cs typeface="Times New Roman" panose="02020603050405020304" charset="0"/>
              </a:rPr>
              <a:t> URLConnection uc = u.openConnection();</a:t>
            </a:r>
            <a:endParaRPr lang="en-US" altLang="en-US" sz="2000">
              <a:latin typeface="Times New Roman" panose="02020603050405020304" charset="0"/>
              <a:cs typeface="Times New Roman" panose="02020603050405020304" charset="0"/>
            </a:endParaRPr>
          </a:p>
          <a:p>
            <a:pPr indent="457200">
              <a:buFont typeface="+mj-lt"/>
              <a:buNone/>
            </a:pPr>
            <a:r>
              <a:rPr lang="en-US" altLang="en-US" sz="2000">
                <a:latin typeface="Times New Roman" panose="02020603050405020304" charset="0"/>
                <a:cs typeface="Times New Roman" panose="02020603050405020304" charset="0"/>
              </a:rPr>
              <a:t> uc.setUseCaches(false);</a:t>
            </a:r>
            <a:endParaRPr lang="en-US" altLang="en-US" sz="2000">
              <a:latin typeface="Times New Roman" panose="02020603050405020304" charset="0"/>
              <a:cs typeface="Times New Roman" panose="02020603050405020304" charset="0"/>
            </a:endParaRPr>
          </a:p>
          <a:p>
            <a:pPr marL="342900" indent="-342900">
              <a:buFont typeface="+mj-lt"/>
              <a:buAutoNum type="arabicPeriod" startAt="8"/>
            </a:pPr>
            <a:endParaRPr lang="en-US" altLang="en-US" sz="2000">
              <a:latin typeface="Times New Roman" panose="02020603050405020304" charset="0"/>
              <a:cs typeface="Times New Roman" panose="02020603050405020304" charset="0"/>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011555" y="615950"/>
            <a:ext cx="10260965" cy="5731510"/>
          </a:xfrm>
          <a:prstGeom prst="rect">
            <a:avLst/>
          </a:prstGeom>
          <a:noFill/>
        </p:spPr>
        <p:txBody>
          <a:bodyPr wrap="square" rtlCol="0">
            <a:noAutofit/>
          </a:bodyPr>
          <a:p>
            <a:pPr algn="just"/>
            <a:r>
              <a:rPr lang="en-US" altLang="en-US" sz="2400">
                <a:latin typeface="Times New Roman" panose="02020603050405020304" charset="0"/>
                <a:cs typeface="Times New Roman" panose="02020603050405020304" charset="0"/>
              </a:rPr>
              <a:t>Configuring the Client Request HTTP Header:</a:t>
            </a:r>
            <a:endParaRPr lang="en-US" altLang="en-US" sz="2400">
              <a:latin typeface="Times New Roman" panose="02020603050405020304" charset="0"/>
              <a:cs typeface="Times New Roman" panose="02020603050405020304" charset="0"/>
            </a:endParaRPr>
          </a:p>
          <a:p>
            <a:pPr algn="just"/>
            <a:endParaRPr lang="en-US" altLang="en-US" sz="2400">
              <a:latin typeface="Times New Roman" panose="02020603050405020304" charset="0"/>
              <a:cs typeface="Times New Roman" panose="02020603050405020304" charset="0"/>
            </a:endParaRPr>
          </a:p>
          <a:p>
            <a:pPr algn="just"/>
            <a:r>
              <a:rPr lang="en-US" altLang="en-US" sz="2000">
                <a:latin typeface="Times New Roman" panose="02020603050405020304" charset="0"/>
                <a:cs typeface="Times New Roman" panose="02020603050405020304" charset="0"/>
              </a:rPr>
              <a:t>Configuring the Client Request HTTP Header refers to the process by which an HTTP client, such as a web browser or a Java program, sends additional information to a web server along with the request line. This information is sent in the form of HTTP request headers and helps the server understand the client’s capabilities, preferences, and identity. Using this information, a server can decide what type of content to send, manage cookies, authenticate users, and customize responses for different clients.</a:t>
            </a:r>
            <a:endParaRPr lang="en-US" altLang="en-US" sz="2000">
              <a:latin typeface="Times New Roman" panose="02020603050405020304" charset="0"/>
              <a:cs typeface="Times New Roman" panose="02020603050405020304" charset="0"/>
            </a:endParaRPr>
          </a:p>
          <a:p>
            <a:pPr algn="just"/>
            <a:r>
              <a:rPr lang="en-US" altLang="en-US" sz="2000">
                <a:latin typeface="Times New Roman" panose="02020603050405020304" charset="0"/>
                <a:cs typeface="Times New Roman" panose="02020603050405020304" charset="0"/>
              </a:rPr>
              <a:t>Java allows modifying or adding HTTP request headers before the connection is opened.</a:t>
            </a:r>
            <a:endParaRPr lang="en-US" altLang="en-US" sz="2000">
              <a:latin typeface="Times New Roman" panose="02020603050405020304" charset="0"/>
              <a:cs typeface="Times New Roman" panose="02020603050405020304" charset="0"/>
            </a:endParaRPr>
          </a:p>
          <a:p>
            <a:pPr algn="just"/>
            <a:r>
              <a:rPr lang="en-US" altLang="en-US" sz="2000" b="1">
                <a:latin typeface="Times New Roman" panose="02020603050405020304" charset="0"/>
                <a:cs typeface="Times New Roman" panose="02020603050405020304" charset="0"/>
              </a:rPr>
              <a:t>Method Used</a:t>
            </a:r>
            <a:endParaRPr lang="en-US" altLang="en-US" sz="2000" b="1">
              <a:latin typeface="Times New Roman" panose="02020603050405020304" charset="0"/>
              <a:cs typeface="Times New Roman" panose="02020603050405020304" charset="0"/>
            </a:endParaRPr>
          </a:p>
          <a:p>
            <a:pPr marL="342900" indent="-342900" algn="just">
              <a:buFont typeface="Arial" panose="020B0604020202020204" pitchFamily="34" charset="0"/>
              <a:buChar char="•"/>
            </a:pPr>
            <a:r>
              <a:rPr lang="en-US" altLang="en-US" sz="2000" b="1">
                <a:latin typeface="Times New Roman" panose="02020603050405020304" charset="0"/>
                <a:cs typeface="Times New Roman" panose="02020603050405020304" charset="0"/>
              </a:rPr>
              <a:t>public void setRequestProperty(String name,String value)</a:t>
            </a:r>
            <a:endParaRPr lang="en-US" altLang="en-US" sz="2000" b="1">
              <a:latin typeface="Times New Roman" panose="02020603050405020304" charset="0"/>
              <a:cs typeface="Times New Roman" panose="02020603050405020304" charset="0"/>
            </a:endParaRPr>
          </a:p>
          <a:p>
            <a:pPr marL="342900" indent="-342900" algn="just">
              <a:buFont typeface="Arial" panose="020B0604020202020204" pitchFamily="34" charset="0"/>
              <a:buChar char="•"/>
            </a:pPr>
            <a:r>
              <a:rPr lang="en-US" altLang="en-US" sz="2000" b="1">
                <a:latin typeface="Times New Roman" panose="02020603050405020304" charset="0"/>
                <a:cs typeface="Times New Roman" panose="02020603050405020304" charset="0"/>
              </a:rPr>
              <a:t>public void addRequestProperty(String name, String value)</a:t>
            </a:r>
            <a:endParaRPr lang="en-US" altLang="en-US" sz="2000" b="1">
              <a:latin typeface="Times New Roman" panose="02020603050405020304" charset="0"/>
              <a:cs typeface="Times New Roman" panose="02020603050405020304" charset="0"/>
            </a:endParaRPr>
          </a:p>
          <a:p>
            <a:pPr marL="342900" indent="-342900" algn="just">
              <a:buFont typeface="Arial" panose="020B0604020202020204" pitchFamily="34" charset="0"/>
              <a:buChar char="•"/>
            </a:pPr>
            <a:endParaRPr lang="en-US" altLang="en-US" sz="2000" b="1">
              <a:latin typeface="Times New Roman" panose="02020603050405020304" charset="0"/>
              <a:cs typeface="Times New Roman" panose="02020603050405020304" charset="0"/>
            </a:endParaRPr>
          </a:p>
          <a:p>
            <a:pPr algn="just"/>
            <a:r>
              <a:rPr lang="en-US" altLang="en-US" sz="2000">
                <a:latin typeface="Times New Roman" panose="02020603050405020304" charset="0"/>
                <a:cs typeface="Times New Roman" panose="02020603050405020304" charset="0"/>
              </a:rPr>
              <a:t>In Java, client request headers are configured using the </a:t>
            </a:r>
            <a:r>
              <a:rPr lang="en-US" altLang="en-US" sz="2000" b="1">
                <a:latin typeface="Times New Roman" panose="02020603050405020304" charset="0"/>
                <a:cs typeface="Times New Roman" panose="02020603050405020304" charset="0"/>
              </a:rPr>
              <a:t>setRequestProperty()</a:t>
            </a:r>
            <a:r>
              <a:rPr lang="en-US" altLang="en-US" sz="2000">
                <a:latin typeface="Times New Roman" panose="02020603050405020304" charset="0"/>
                <a:cs typeface="Times New Roman" panose="02020603050405020304" charset="0"/>
              </a:rPr>
              <a:t> method of the URLConnection class. This method adds or modifies a header field by specifying a name and a value, and it must be called before the connection is established. If the connection is already open, this method throws an exception. Java also allows a single header to contain multiple values, which are separated by commas, such as in the Accept header.</a:t>
            </a:r>
            <a:endParaRPr lang="en-US" altLang="en-US" sz="2000">
              <a:latin typeface="Times New Roman" panose="02020603050405020304" charset="0"/>
              <a:cs typeface="Times New Roman" panose="02020603050405020304" charset="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917575" y="675005"/>
            <a:ext cx="10290175" cy="5594985"/>
          </a:xfrm>
          <a:prstGeom prst="rect">
            <a:avLst/>
          </a:prstGeom>
          <a:noFill/>
        </p:spPr>
        <p:txBody>
          <a:bodyPr wrap="square" rtlCol="0">
            <a:noAutofit/>
          </a:bodyPr>
          <a:p>
            <a:r>
              <a:rPr lang="en-US" altLang="en-US">
                <a:latin typeface="Times New Roman" panose="02020603050405020304" charset="0"/>
                <a:cs typeface="Times New Roman" panose="02020603050405020304" charset="0"/>
                <a:sym typeface="+mn-ea"/>
              </a:rPr>
              <a:t>Cookies are sent from the client to the server using the Cookie request header. A cookie consists of multiple name value pairs, such as username, password, and session ID. In Java, cookies can be added to the request header using the setRequestProperty() method by specifying "Cookie" as the header name and the cookie data as the value.</a:t>
            </a:r>
            <a:endParaRPr lang="en-US" altLang="en-US">
              <a:latin typeface="Times New Roman" panose="02020603050405020304" charset="0"/>
              <a:cs typeface="Times New Roman" panose="02020603050405020304" charset="0"/>
            </a:endParaRPr>
          </a:p>
          <a:p>
            <a:endParaRPr lang="en-US" altLang="en-US" b="1">
              <a:latin typeface="Times New Roman" panose="02020603050405020304" charset="0"/>
              <a:cs typeface="Times New Roman" panose="02020603050405020304" charset="0"/>
            </a:endParaRPr>
          </a:p>
          <a:p>
            <a:r>
              <a:rPr lang="en-US" altLang="en-US" b="1">
                <a:latin typeface="Times New Roman" panose="02020603050405020304" charset="0"/>
                <a:cs typeface="Times New Roman" panose="02020603050405020304" charset="0"/>
              </a:rPr>
              <a:t>Cookie Header Format:</a:t>
            </a:r>
            <a:endParaRPr lang="en-US" altLang="en-US" b="1">
              <a:latin typeface="Times New Roman" panose="02020603050405020304" charset="0"/>
              <a:cs typeface="Times New Roman" panose="02020603050405020304" charset="0"/>
            </a:endParaRPr>
          </a:p>
          <a:p>
            <a:r>
              <a:rPr lang="en-US" altLang="en-US">
                <a:latin typeface="Times New Roman" panose="02020603050405020304" charset="0"/>
                <a:cs typeface="Times New Roman" panose="02020603050405020304" charset="0"/>
              </a:rPr>
              <a:t>uc.setRequestProperty(</a:t>
            </a:r>
            <a:endParaRPr lang="en-US" altLang="en-US">
              <a:latin typeface="Times New Roman" panose="02020603050405020304" charset="0"/>
              <a:cs typeface="Times New Roman" panose="02020603050405020304" charset="0"/>
            </a:endParaRPr>
          </a:p>
          <a:p>
            <a:r>
              <a:rPr lang="en-US" altLang="en-US">
                <a:latin typeface="Times New Roman" panose="02020603050405020304" charset="0"/>
                <a:cs typeface="Times New Roman" panose="02020603050405020304" charset="0"/>
              </a:rPr>
              <a:t>    "Cookie",</a:t>
            </a:r>
            <a:endParaRPr lang="en-US" altLang="en-US">
              <a:latin typeface="Times New Roman" panose="02020603050405020304" charset="0"/>
              <a:cs typeface="Times New Roman" panose="02020603050405020304" charset="0"/>
            </a:endParaRPr>
          </a:p>
          <a:p>
            <a:r>
              <a:rPr lang="en-US" altLang="en-US">
                <a:latin typeface="Times New Roman" panose="02020603050405020304" charset="0"/>
                <a:cs typeface="Times New Roman" panose="02020603050405020304" charset="0"/>
              </a:rPr>
              <a:t>    "username=elharo; password=ACD0X9F23JJJn6G; session=100678945"</a:t>
            </a:r>
            <a:endParaRPr lang="en-US" altLang="en-US">
              <a:latin typeface="Times New Roman" panose="02020603050405020304" charset="0"/>
              <a:cs typeface="Times New Roman" panose="02020603050405020304" charset="0"/>
            </a:endParaRPr>
          </a:p>
          <a:p>
            <a:r>
              <a:rPr lang="en-US" altLang="en-US">
                <a:latin typeface="Times New Roman" panose="02020603050405020304" charset="0"/>
                <a:cs typeface="Times New Roman" panose="02020603050405020304" charset="0"/>
              </a:rPr>
              <a:t>);</a:t>
            </a:r>
            <a:endParaRPr lang="en-US" altLang="en-US">
              <a:latin typeface="Times New Roman" panose="02020603050405020304" charset="0"/>
              <a:cs typeface="Times New Roman" panose="02020603050405020304" charset="0"/>
            </a:endParaRPr>
          </a:p>
          <a:p>
            <a:r>
              <a:rPr lang="en-US" altLang="en-US">
                <a:latin typeface="Times New Roman" panose="02020603050405020304" charset="0"/>
                <a:cs typeface="Times New Roman" panose="02020603050405020304" charset="0"/>
              </a:rPr>
              <a:t>example:</a:t>
            </a:r>
            <a:endParaRPr lang="en-US" altLang="en-US">
              <a:latin typeface="Times New Roman" panose="02020603050405020304" charset="0"/>
              <a:cs typeface="Times New Roman" panose="02020603050405020304" charset="0"/>
            </a:endParaRPr>
          </a:p>
          <a:p>
            <a:r>
              <a:rPr lang="en-US" altLang="en-US">
                <a:latin typeface="Times New Roman" panose="02020603050405020304" charset="0"/>
                <a:cs typeface="Times New Roman" panose="02020603050405020304" charset="0"/>
              </a:rPr>
              <a:t> URL url = new URL("https://www.example.com");</a:t>
            </a:r>
            <a:endParaRPr lang="en-US" altLang="en-US">
              <a:latin typeface="Times New Roman" panose="02020603050405020304" charset="0"/>
              <a:cs typeface="Times New Roman" panose="02020603050405020304" charset="0"/>
            </a:endParaRPr>
          </a:p>
          <a:p>
            <a:r>
              <a:rPr lang="en-US" altLang="en-US">
                <a:latin typeface="Times New Roman" panose="02020603050405020304" charset="0"/>
                <a:cs typeface="Times New Roman" panose="02020603050405020304" charset="0"/>
              </a:rPr>
              <a:t>            URLConnection uc = url.openConnection();</a:t>
            </a:r>
            <a:endParaRPr lang="en-US" altLang="en-US">
              <a:latin typeface="Times New Roman" panose="02020603050405020304" charset="0"/>
              <a:cs typeface="Times New Roman" panose="02020603050405020304" charset="0"/>
            </a:endParaRPr>
          </a:p>
          <a:p>
            <a:endParaRPr lang="en-US" altLang="en-US">
              <a:latin typeface="Times New Roman" panose="02020603050405020304" charset="0"/>
              <a:cs typeface="Times New Roman" panose="02020603050405020304" charset="0"/>
            </a:endParaRPr>
          </a:p>
          <a:p>
            <a:r>
              <a:rPr lang="en-US" altLang="en-US">
                <a:latin typeface="Times New Roman" panose="02020603050405020304" charset="0"/>
                <a:cs typeface="Times New Roman" panose="02020603050405020304" charset="0"/>
              </a:rPr>
              <a:t>            uc.setRequestProperty("User-Agent", "MyJavaClient/1.0");</a:t>
            </a:r>
            <a:endParaRPr lang="en-US" altLang="en-US">
              <a:latin typeface="Times New Roman" panose="02020603050405020304" charset="0"/>
              <a:cs typeface="Times New Roman" panose="02020603050405020304" charset="0"/>
            </a:endParaRPr>
          </a:p>
          <a:p>
            <a:r>
              <a:rPr lang="en-US" altLang="en-US">
                <a:latin typeface="Times New Roman" panose="02020603050405020304" charset="0"/>
                <a:cs typeface="Times New Roman" panose="02020603050405020304" charset="0"/>
              </a:rPr>
              <a:t>            uc.setRequestProperty("Accept", "text/html");</a:t>
            </a:r>
            <a:endParaRPr lang="en-US" altLang="en-US">
              <a:latin typeface="Times New Roman" panose="02020603050405020304" charset="0"/>
              <a:cs typeface="Times New Roman" panose="02020603050405020304" charset="0"/>
            </a:endParaRPr>
          </a:p>
          <a:p>
            <a:r>
              <a:rPr lang="en-US" altLang="en-US">
                <a:latin typeface="Times New Roman" panose="02020603050405020304" charset="0"/>
                <a:cs typeface="Times New Roman" panose="02020603050405020304" charset="0"/>
              </a:rPr>
              <a:t>            uc.setRequestProperty("Connection", "keep-alive");</a:t>
            </a:r>
            <a:endParaRPr lang="en-US" altLang="en-US">
              <a:latin typeface="Times New Roman" panose="02020603050405020304" charset="0"/>
              <a:cs typeface="Times New Roman" panose="02020603050405020304" charset="0"/>
            </a:endParaRPr>
          </a:p>
          <a:p>
            <a:endParaRPr lang="en-US" altLang="en-US">
              <a:latin typeface="Times New Roman" panose="02020603050405020304" charset="0"/>
              <a:cs typeface="Times New Roman" panose="02020603050405020304" charset="0"/>
            </a:endParaRPr>
          </a:p>
          <a:p>
            <a:r>
              <a:rPr lang="en-US" altLang="en-US">
                <a:latin typeface="Times New Roman" panose="02020603050405020304" charset="0"/>
                <a:cs typeface="Times New Roman" panose="02020603050405020304" charset="0"/>
              </a:rPr>
              <a:t>            uc.connect();</a:t>
            </a:r>
            <a:endParaRPr lang="en-US" altLang="en-US">
              <a:latin typeface="Times New Roman" panose="02020603050405020304" charset="0"/>
              <a:cs typeface="Times New Roman" panose="02020603050405020304" charset="0"/>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982345" y="492760"/>
            <a:ext cx="10290175" cy="5920740"/>
          </a:xfrm>
          <a:prstGeom prst="rect">
            <a:avLst/>
          </a:prstGeom>
          <a:noFill/>
        </p:spPr>
        <p:txBody>
          <a:bodyPr wrap="square" rtlCol="0">
            <a:noAutofit/>
          </a:bodyPr>
          <a:p>
            <a:pPr algn="just"/>
            <a:r>
              <a:rPr lang="en-US" altLang="en-US">
                <a:latin typeface="Times New Roman" panose="02020603050405020304" charset="0"/>
                <a:cs typeface="Times New Roman" panose="02020603050405020304" charset="0"/>
              </a:rPr>
              <a:t>Java also provides the </a:t>
            </a:r>
            <a:r>
              <a:rPr lang="en-US" altLang="en-US" b="1">
                <a:latin typeface="Times New Roman" panose="02020603050405020304" charset="0"/>
                <a:cs typeface="Times New Roman" panose="02020603050405020304" charset="0"/>
              </a:rPr>
              <a:t>addRequestProperty()</a:t>
            </a:r>
            <a:r>
              <a:rPr lang="en-US" altLang="en-US">
                <a:latin typeface="Times New Roman" panose="02020603050405020304" charset="0"/>
                <a:cs typeface="Times New Roman" panose="02020603050405020304" charset="0"/>
              </a:rPr>
              <a:t> method, which is used when an additional value needs to be added to an existing header without replacing the old one. However, care must be taken while setting headers because HTTP restricts header names and values. Header names must not contain spaces, and values must not contain line breaks. If these rules are violated, Java throws an exception or the server may respond with a 400 Bad Request error.</a:t>
            </a:r>
            <a:endParaRPr lang="en-US" altLang="en-US">
              <a:latin typeface="Times New Roman" panose="02020603050405020304" charset="0"/>
              <a:cs typeface="Times New Roman" panose="02020603050405020304" charset="0"/>
            </a:endParaRPr>
          </a:p>
          <a:p>
            <a:pPr algn="just"/>
            <a:endParaRPr lang="en-US" altLang="en-US">
              <a:latin typeface="Times New Roman" panose="02020603050405020304" charset="0"/>
              <a:cs typeface="Times New Roman" panose="02020603050405020304" charset="0"/>
            </a:endParaRPr>
          </a:p>
          <a:p>
            <a:pPr algn="just"/>
            <a:r>
              <a:rPr lang="en-US" altLang="en-US">
                <a:latin typeface="Times New Roman" panose="02020603050405020304" charset="0"/>
                <a:cs typeface="Times New Roman" panose="02020603050405020304" charset="0"/>
              </a:rPr>
              <a:t>Finally, Java allows inspection of client request headers using the </a:t>
            </a:r>
            <a:r>
              <a:rPr lang="en-US" altLang="en-US" b="1">
                <a:latin typeface="Times New Roman" panose="02020603050405020304" charset="0"/>
                <a:cs typeface="Times New Roman" panose="02020603050405020304" charset="0"/>
              </a:rPr>
              <a:t>getRequestProperty() </a:t>
            </a:r>
            <a:r>
              <a:rPr lang="en-US" altLang="en-US">
                <a:latin typeface="Times New Roman" panose="02020603050405020304" charset="0"/>
                <a:cs typeface="Times New Roman" panose="02020603050405020304" charset="0"/>
              </a:rPr>
              <a:t>method for a single header and </a:t>
            </a:r>
            <a:r>
              <a:rPr lang="en-US" altLang="en-US" b="1">
                <a:latin typeface="Times New Roman" panose="02020603050405020304" charset="0"/>
                <a:cs typeface="Times New Roman" panose="02020603050405020304" charset="0"/>
              </a:rPr>
              <a:t>getRequestProperties()</a:t>
            </a:r>
            <a:r>
              <a:rPr lang="en-US" altLang="en-US">
                <a:latin typeface="Times New Roman" panose="02020603050405020304" charset="0"/>
                <a:cs typeface="Times New Roman" panose="02020603050405020304" charset="0"/>
              </a:rPr>
              <a:t> for all headers. These methods return the header names and values as strings. Overall, configuring the client request HTTP header allows a Java application to communicate more effectively with web servers by clearly describing the client’s needs and behavior.</a:t>
            </a:r>
            <a:endParaRPr lang="en-US" altLang="en-US">
              <a:latin typeface="Times New Roman" panose="02020603050405020304" charset="0"/>
              <a:cs typeface="Times New Roman" panose="02020603050405020304" charset="0"/>
            </a:endParaRPr>
          </a:p>
          <a:p>
            <a:pPr algn="just"/>
            <a:endParaRPr lang="en-US" altLang="en-US">
              <a:latin typeface="Times New Roman" panose="02020603050405020304" charset="0"/>
              <a:cs typeface="Times New Roman" panose="02020603050405020304" charset="0"/>
            </a:endParaRPr>
          </a:p>
          <a:p>
            <a:pPr algn="just"/>
            <a:r>
              <a:rPr lang="en-US" altLang="en-US" b="1">
                <a:latin typeface="Times New Roman" panose="02020603050405020304" charset="0"/>
                <a:cs typeface="Times New Roman" panose="02020603050405020304" charset="0"/>
              </a:rPr>
              <a:t>Get a Specific Header</a:t>
            </a:r>
            <a:endParaRPr lang="en-US" altLang="en-US" b="1">
              <a:latin typeface="Times New Roman" panose="02020603050405020304" charset="0"/>
              <a:cs typeface="Times New Roman" panose="02020603050405020304" charset="0"/>
            </a:endParaRPr>
          </a:p>
          <a:p>
            <a:pPr algn="just"/>
            <a:r>
              <a:rPr lang="en-US" altLang="en-US">
                <a:latin typeface="Times New Roman" panose="02020603050405020304" charset="0"/>
                <a:cs typeface="Times New Roman" panose="02020603050405020304" charset="0"/>
              </a:rPr>
              <a:t>String value = uc.getRequestProperty("User-Agent");</a:t>
            </a:r>
            <a:endParaRPr lang="en-US" altLang="en-US">
              <a:latin typeface="Times New Roman" panose="02020603050405020304" charset="0"/>
              <a:cs typeface="Times New Roman" panose="02020603050405020304" charset="0"/>
            </a:endParaRPr>
          </a:p>
          <a:p>
            <a:pPr algn="just"/>
            <a:endParaRPr lang="en-US" altLang="en-US">
              <a:latin typeface="Times New Roman" panose="02020603050405020304" charset="0"/>
              <a:cs typeface="Times New Roman" panose="02020603050405020304" charset="0"/>
            </a:endParaRPr>
          </a:p>
          <a:p>
            <a:pPr algn="just"/>
            <a:r>
              <a:rPr lang="en-US" altLang="en-US" b="1">
                <a:latin typeface="Times New Roman" panose="02020603050405020304" charset="0"/>
                <a:cs typeface="Times New Roman" panose="02020603050405020304" charset="0"/>
              </a:rPr>
              <a:t>Get All Request Headers</a:t>
            </a:r>
            <a:endParaRPr lang="en-US" altLang="en-US" b="1">
              <a:latin typeface="Times New Roman" panose="02020603050405020304" charset="0"/>
              <a:cs typeface="Times New Roman" panose="02020603050405020304" charset="0"/>
            </a:endParaRPr>
          </a:p>
          <a:p>
            <a:pPr algn="just"/>
            <a:r>
              <a:rPr lang="en-US" altLang="en-US">
                <a:latin typeface="Times New Roman" panose="02020603050405020304" charset="0"/>
                <a:cs typeface="Times New Roman" panose="02020603050405020304" charset="0"/>
              </a:rPr>
              <a:t>Map&lt;String, List&lt;String&gt;&gt; headers = uc.getRequestProperties();</a:t>
            </a:r>
            <a:endParaRPr lang="en-US" altLang="en-US">
              <a:latin typeface="Times New Roman" panose="02020603050405020304" charset="0"/>
              <a:cs typeface="Times New Roman" panose="02020603050405020304" charset="0"/>
            </a:endParaRPr>
          </a:p>
          <a:p>
            <a:pPr algn="just"/>
            <a:r>
              <a:rPr lang="en-US" altLang="en-US">
                <a:latin typeface="Times New Roman" panose="02020603050405020304" charset="0"/>
                <a:cs typeface="Times New Roman" panose="02020603050405020304" charset="0"/>
              </a:rPr>
              <a:t>example:</a:t>
            </a:r>
            <a:endParaRPr lang="en-US" altLang="en-US">
              <a:latin typeface="Times New Roman" panose="02020603050405020304" charset="0"/>
              <a:cs typeface="Times New Roman" panose="02020603050405020304" charset="0"/>
            </a:endParaRPr>
          </a:p>
          <a:p>
            <a:pPr algn="just"/>
            <a:r>
              <a:rPr lang="en-US" altLang="en-US">
                <a:latin typeface="Times New Roman" panose="02020603050405020304" charset="0"/>
                <a:cs typeface="Times New Roman" panose="02020603050405020304" charset="0"/>
              </a:rPr>
              <a:t>for (Map.Entry&lt;String, List&lt;String&gt;&gt; entry : headers.entrySet()) {</a:t>
            </a:r>
            <a:endParaRPr lang="en-US" altLang="en-US">
              <a:latin typeface="Times New Roman" panose="02020603050405020304" charset="0"/>
              <a:cs typeface="Times New Roman" panose="02020603050405020304" charset="0"/>
            </a:endParaRPr>
          </a:p>
          <a:p>
            <a:pPr algn="just"/>
            <a:r>
              <a:rPr lang="en-US" altLang="en-US">
                <a:latin typeface="Times New Roman" panose="02020603050405020304" charset="0"/>
                <a:cs typeface="Times New Roman" panose="02020603050405020304" charset="0"/>
              </a:rPr>
              <a:t>    System.out.println(entry.getKey() + " : " + entry.getValue());</a:t>
            </a:r>
            <a:endParaRPr lang="en-US" altLang="en-US">
              <a:latin typeface="Times New Roman" panose="02020603050405020304" charset="0"/>
              <a:cs typeface="Times New Roman" panose="02020603050405020304" charset="0"/>
            </a:endParaRPr>
          </a:p>
          <a:p>
            <a:pPr algn="just"/>
            <a:r>
              <a:rPr lang="en-US" altLang="en-US">
                <a:latin typeface="Times New Roman" panose="02020603050405020304" charset="0"/>
                <a:cs typeface="Times New Roman" panose="02020603050405020304" charset="0"/>
              </a:rPr>
              <a:t>}</a:t>
            </a:r>
            <a:endParaRPr lang="en-US" altLang="en-US">
              <a:latin typeface="Times New Roman" panose="02020603050405020304" charset="0"/>
              <a:cs typeface="Times New Roman" panose="02020603050405020304" charset="0"/>
            </a:endParaRPr>
          </a:p>
          <a:p>
            <a:pPr algn="just"/>
            <a:endParaRPr lang="en-US" altLang="en-US">
              <a:latin typeface="Times New Roman" panose="02020603050405020304" charset="0"/>
              <a:cs typeface="Times New Roman" panose="02020603050405020304" charset="0"/>
            </a:endParaRPr>
          </a:p>
          <a:p>
            <a:pPr algn="just"/>
            <a:endParaRPr lang="en-US" altLang="en-US">
              <a:latin typeface="Times New Roman" panose="02020603050405020304" charset="0"/>
              <a:cs typeface="Times New Roman" panose="02020603050405020304" charset="0"/>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882650" y="774065"/>
            <a:ext cx="10438130" cy="5365750"/>
          </a:xfrm>
          <a:prstGeom prst="rect">
            <a:avLst/>
          </a:prstGeom>
          <a:noFill/>
        </p:spPr>
        <p:txBody>
          <a:bodyPr wrap="square" rtlCol="0">
            <a:noAutofit/>
          </a:bodyPr>
          <a:p>
            <a:r>
              <a:rPr lang="en-US" altLang="en-US" sz="2800" b="1">
                <a:latin typeface="Times New Roman" panose="02020603050405020304" charset="0"/>
                <a:cs typeface="Times New Roman" panose="02020603050405020304" charset="0"/>
              </a:rPr>
              <a:t>Guessing MIME Media Types:</a:t>
            </a:r>
            <a:endParaRPr lang="en-US" altLang="en-US" sz="2800" b="1">
              <a:latin typeface="Times New Roman" panose="02020603050405020304" charset="0"/>
              <a:cs typeface="Times New Roman" panose="02020603050405020304" charset="0"/>
            </a:endParaRPr>
          </a:p>
          <a:p>
            <a:endParaRPr lang="en-US" altLang="en-US" sz="2400">
              <a:latin typeface="Times New Roman" panose="02020603050405020304" charset="0"/>
              <a:cs typeface="Times New Roman" panose="02020603050405020304" charset="0"/>
            </a:endParaRPr>
          </a:p>
          <a:p>
            <a:pPr algn="just"/>
            <a:r>
              <a:rPr lang="en-US" altLang="en-US" sz="2000">
                <a:latin typeface="Times New Roman" panose="02020603050405020304" charset="0"/>
                <a:cs typeface="Times New Roman" panose="02020603050405020304" charset="0"/>
              </a:rPr>
              <a:t>A MIME media type describes the nature and format of data transferred over the internet, such as text, images, audio, or video. Examples include text/html, image/png, and application/pdf. Knowing the MIME type helps applications decide how to process or display the received content.</a:t>
            </a:r>
            <a:endParaRPr lang="en-US" altLang="en-US" sz="2000">
              <a:latin typeface="Times New Roman" panose="02020603050405020304" charset="0"/>
              <a:cs typeface="Times New Roman" panose="02020603050405020304" charset="0"/>
            </a:endParaRPr>
          </a:p>
          <a:p>
            <a:pPr algn="just"/>
            <a:endParaRPr lang="en-US" altLang="en-US" sz="2000">
              <a:latin typeface="Times New Roman" panose="02020603050405020304" charset="0"/>
              <a:cs typeface="Times New Roman" panose="02020603050405020304" charset="0"/>
            </a:endParaRPr>
          </a:p>
          <a:p>
            <a:pPr algn="just"/>
            <a:r>
              <a:rPr lang="en-US" altLang="en-US" sz="2000">
                <a:latin typeface="Times New Roman" panose="02020603050405020304" charset="0"/>
                <a:cs typeface="Times New Roman" panose="02020603050405020304" charset="0"/>
              </a:rPr>
              <a:t>Java provides methods in the URLConnection class to guess the MIME type of data when it is not explicitly provided by the server. The method </a:t>
            </a:r>
            <a:r>
              <a:rPr lang="en-US" altLang="en-US" sz="2000" b="1">
                <a:latin typeface="Times New Roman" panose="02020603050405020304" charset="0"/>
                <a:cs typeface="Times New Roman" panose="02020603050405020304" charset="0"/>
              </a:rPr>
              <a:t>guessContentTypeFromName()</a:t>
            </a:r>
            <a:r>
              <a:rPr lang="en-US" altLang="en-US" sz="2000">
                <a:latin typeface="Times New Roman" panose="02020603050405020304" charset="0"/>
                <a:cs typeface="Times New Roman" panose="02020603050405020304" charset="0"/>
              </a:rPr>
              <a:t> guesses the MIME type based on a file name or extension, while </a:t>
            </a:r>
            <a:r>
              <a:rPr lang="en-US" altLang="en-US" sz="2000" b="1">
                <a:latin typeface="Times New Roman" panose="02020603050405020304" charset="0"/>
                <a:cs typeface="Times New Roman" panose="02020603050405020304" charset="0"/>
              </a:rPr>
              <a:t>guessContentTypeFromStream() </a:t>
            </a:r>
            <a:r>
              <a:rPr lang="en-US" altLang="en-US" sz="2000">
                <a:latin typeface="Times New Roman" panose="02020603050405020304" charset="0"/>
                <a:cs typeface="Times New Roman" panose="02020603050405020304" charset="0"/>
              </a:rPr>
              <a:t>attempts to determine the MIME type by examining the first few bytes of the input stream</a:t>
            </a:r>
            <a:r>
              <a:rPr lang="en-US" altLang="en-US" sz="2400">
                <a:latin typeface="Times New Roman" panose="02020603050405020304" charset="0"/>
                <a:cs typeface="Times New Roman" panose="02020603050405020304" charset="0"/>
              </a:rPr>
              <a:t>.</a:t>
            </a:r>
            <a:endParaRPr lang="en-US" altLang="en-US" sz="2400">
              <a:latin typeface="Times New Roman" panose="02020603050405020304" charset="0"/>
              <a:cs typeface="Times New Roman" panose="02020603050405020304" charset="0"/>
            </a:endParaRPr>
          </a:p>
          <a:p>
            <a:pPr algn="just"/>
            <a:r>
              <a:rPr lang="en-US" altLang="en-US" sz="2000" b="1">
                <a:latin typeface="Times New Roman" panose="02020603050405020304" charset="0"/>
                <a:cs typeface="Times New Roman" panose="02020603050405020304" charset="0"/>
              </a:rPr>
              <a:t>example:</a:t>
            </a:r>
            <a:endParaRPr lang="en-US" altLang="en-US" sz="2000" b="1">
              <a:latin typeface="Times New Roman" panose="02020603050405020304" charset="0"/>
              <a:cs typeface="Times New Roman" panose="02020603050405020304" charset="0"/>
            </a:endParaRPr>
          </a:p>
          <a:p>
            <a:pPr algn="just"/>
            <a:r>
              <a:rPr lang="en-US" altLang="en-US" sz="2000">
                <a:latin typeface="Times New Roman" panose="02020603050405020304" charset="0"/>
                <a:cs typeface="Times New Roman" panose="02020603050405020304" charset="0"/>
              </a:rPr>
              <a:t>Guessing from File Name:</a:t>
            </a:r>
            <a:endParaRPr lang="en-US" altLang="en-US" sz="2000">
              <a:latin typeface="Times New Roman" panose="02020603050405020304" charset="0"/>
              <a:cs typeface="Times New Roman" panose="02020603050405020304" charset="0"/>
            </a:endParaRPr>
          </a:p>
          <a:p>
            <a:pPr algn="just"/>
            <a:r>
              <a:rPr lang="en-US" altLang="en-US" sz="2000">
                <a:latin typeface="Times New Roman" panose="02020603050405020304" charset="0"/>
                <a:cs typeface="Times New Roman" panose="02020603050405020304" charset="0"/>
              </a:rPr>
              <a:t> String type = URLConnection.guessContentTypeFromName("example.html");</a:t>
            </a:r>
            <a:endParaRPr lang="en-US" altLang="en-US" sz="2000">
              <a:latin typeface="Times New Roman" panose="02020603050405020304" charset="0"/>
              <a:cs typeface="Times New Roman" panose="02020603050405020304" charset="0"/>
            </a:endParaRPr>
          </a:p>
          <a:p>
            <a:pPr algn="just"/>
            <a:r>
              <a:rPr lang="en-US" altLang="en-US" sz="2000">
                <a:latin typeface="Times New Roman" panose="02020603050405020304" charset="0"/>
                <a:cs typeface="Times New Roman" panose="02020603050405020304" charset="0"/>
              </a:rPr>
              <a:t> System.out.println("MIME Type: " + type);</a:t>
            </a:r>
            <a:endParaRPr lang="en-US" altLang="en-US" sz="2000">
              <a:latin typeface="Times New Roman" panose="02020603050405020304" charset="0"/>
              <a:cs typeface="Times New Roman" panose="02020603050405020304" charset="0"/>
            </a:endParaRPr>
          </a:p>
          <a:p>
            <a:pPr algn="just"/>
            <a:endParaRPr lang="en-US" altLang="en-US" sz="2400">
              <a:latin typeface="Times New Roman" panose="02020603050405020304" charset="0"/>
              <a:cs typeface="Times New Roman" panose="02020603050405020304" charset="0"/>
            </a:endParaRPr>
          </a:p>
          <a:p>
            <a:endParaRPr lang="en-US" altLang="en-US" sz="2400">
              <a:latin typeface="Times New Roman" panose="02020603050405020304" charset="0"/>
              <a:cs typeface="Times New Roman" panose="02020603050405020304" charset="0"/>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950595" y="757555"/>
            <a:ext cx="10208895" cy="5382260"/>
          </a:xfrm>
          <a:prstGeom prst="rect">
            <a:avLst/>
          </a:prstGeom>
          <a:noFill/>
        </p:spPr>
        <p:txBody>
          <a:bodyPr wrap="square" rtlCol="0">
            <a:noAutofit/>
          </a:bodyPr>
          <a:p>
            <a:r>
              <a:rPr lang="en-US">
                <a:latin typeface="Times New Roman" panose="02020603050405020304" charset="0"/>
                <a:cs typeface="Times New Roman" panose="02020603050405020304" charset="0"/>
              </a:rPr>
              <a:t>example: </a:t>
            </a:r>
            <a:endParaRPr lang="en-US">
              <a:latin typeface="Times New Roman" panose="02020603050405020304" charset="0"/>
              <a:cs typeface="Times New Roman" panose="02020603050405020304" charset="0"/>
            </a:endParaRPr>
          </a:p>
          <a:p>
            <a:r>
              <a:rPr lang="en-US" altLang="en-US">
                <a:latin typeface="Times New Roman" panose="02020603050405020304" charset="0"/>
                <a:cs typeface="Times New Roman" panose="02020603050405020304" charset="0"/>
              </a:rPr>
              <a:t>Guessing from Input Stream:</a:t>
            </a:r>
            <a:endParaRPr lang="en-US" altLang="en-US">
              <a:latin typeface="Times New Roman" panose="02020603050405020304" charset="0"/>
              <a:cs typeface="Times New Roman" panose="02020603050405020304" charset="0"/>
            </a:endParaRPr>
          </a:p>
          <a:p>
            <a:r>
              <a:rPr lang="en-US" altLang="en-US">
                <a:latin typeface="Times New Roman" panose="02020603050405020304" charset="0"/>
                <a:cs typeface="Times New Roman" panose="02020603050405020304" charset="0"/>
              </a:rPr>
              <a:t> URL url = new URL("https://www.example.com");</a:t>
            </a:r>
            <a:endParaRPr lang="en-US" altLang="en-US">
              <a:latin typeface="Times New Roman" panose="02020603050405020304" charset="0"/>
              <a:cs typeface="Times New Roman" panose="02020603050405020304" charset="0"/>
            </a:endParaRPr>
          </a:p>
          <a:p>
            <a:r>
              <a:rPr lang="en-US" altLang="en-US">
                <a:latin typeface="Times New Roman" panose="02020603050405020304" charset="0"/>
                <a:cs typeface="Times New Roman" panose="02020603050405020304" charset="0"/>
              </a:rPr>
              <a:t>            InputStream in = url.openStream();</a:t>
            </a:r>
            <a:endParaRPr lang="en-US" altLang="en-US">
              <a:latin typeface="Times New Roman" panose="02020603050405020304" charset="0"/>
              <a:cs typeface="Times New Roman" panose="02020603050405020304" charset="0"/>
            </a:endParaRPr>
          </a:p>
          <a:p>
            <a:r>
              <a:rPr lang="en-US" altLang="en-US">
                <a:latin typeface="Times New Roman" panose="02020603050405020304" charset="0"/>
                <a:cs typeface="Times New Roman" panose="02020603050405020304" charset="0"/>
              </a:rPr>
              <a:t>            String type = URLConnection.guessContentTypeFromStream(in)</a:t>
            </a:r>
            <a:endParaRPr lang="en-US" altLang="en-US">
              <a:latin typeface="Times New Roman" panose="02020603050405020304" charset="0"/>
              <a:cs typeface="Times New Roman" panose="02020603050405020304" charset="0"/>
            </a:endParaRPr>
          </a:p>
          <a:p>
            <a:pPr indent="457200"/>
            <a:r>
              <a:rPr lang="en-US" altLang="en-US">
                <a:latin typeface="Times New Roman" panose="02020603050405020304" charset="0"/>
                <a:cs typeface="Times New Roman" panose="02020603050405020304" charset="0"/>
              </a:rPr>
              <a:t>    System.out.println("MIME Type: " + type);</a:t>
            </a:r>
            <a:endParaRPr lang="en-US" altLang="en-US">
              <a:latin typeface="Times New Roman" panose="02020603050405020304" charset="0"/>
              <a:cs typeface="Times New Roman" panose="0202060305040502030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Content Placeholder 2"/>
          <p:cNvSpPr>
            <a:spLocks noGrp="1"/>
          </p:cNvSpPr>
          <p:nvPr>
            <p:custDataLst>
              <p:tags r:id="rId1"/>
            </p:custDataLst>
          </p:nvPr>
        </p:nvSpPr>
        <p:spPr>
          <a:xfrm>
            <a:off x="838200" y="1825625"/>
            <a:ext cx="10515600" cy="4351338"/>
          </a:xfrm>
          <a:prstGeom prst="rect">
            <a:avLst/>
          </a:prstGeom>
        </p:spPr>
        <p:txBody>
          <a:bodyPr vert="horz" wrap="square"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en-US" sz="2000">
                <a:solidFill>
                  <a:schemeClr val="tx1"/>
                </a:solidFill>
                <a:latin typeface="Times New Roman" panose="02020603050405020304" charset="0"/>
                <a:cs typeface="Times New Roman" panose="02020603050405020304" charset="0"/>
              </a:rPr>
              <a:t>A URLConnection object is created by calling the openConnection() method on a URL object.</a:t>
            </a:r>
            <a:endParaRPr lang="en-US" altLang="en-US" sz="2000">
              <a:solidFill>
                <a:schemeClr val="tx1"/>
              </a:solidFill>
              <a:latin typeface="Times New Roman" panose="02020603050405020304" charset="0"/>
              <a:cs typeface="Times New Roman" panose="02020603050405020304" charset="0"/>
            </a:endParaRPr>
          </a:p>
          <a:p>
            <a:pPr marL="0" indent="0">
              <a:buNone/>
            </a:pPr>
            <a:r>
              <a:rPr lang="en-US" altLang="en-US" sz="2000">
                <a:solidFill>
                  <a:schemeClr val="tx1"/>
                </a:solidFill>
                <a:latin typeface="Times New Roman" panose="02020603050405020304" charset="0"/>
                <a:cs typeface="Times New Roman" panose="02020603050405020304" charset="0"/>
              </a:rPr>
              <a:t>Steps to Open a URLConnection:</a:t>
            </a:r>
            <a:endParaRPr lang="en-US" altLang="en-US" sz="2000">
              <a:solidFill>
                <a:schemeClr val="tx1"/>
              </a:solidFill>
              <a:latin typeface="Times New Roman" panose="02020603050405020304" charset="0"/>
              <a:cs typeface="Times New Roman" panose="02020603050405020304" charset="0"/>
            </a:endParaRPr>
          </a:p>
          <a:p>
            <a:pPr marL="457200" indent="-457200">
              <a:buAutoNum type="arabicPeriod"/>
            </a:pPr>
            <a:r>
              <a:rPr lang="en-US" altLang="en-US" sz="2000">
                <a:solidFill>
                  <a:schemeClr val="tx1"/>
                </a:solidFill>
                <a:latin typeface="Times New Roman" panose="02020603050405020304" charset="0"/>
                <a:cs typeface="Times New Roman" panose="02020603050405020304" charset="0"/>
              </a:rPr>
              <a:t>Create a </a:t>
            </a:r>
            <a:r>
              <a:rPr lang="en-US" altLang="en-US" sz="2000" b="1">
                <a:solidFill>
                  <a:schemeClr val="tx1"/>
                </a:solidFill>
                <a:latin typeface="Times New Roman" panose="02020603050405020304" charset="0"/>
                <a:cs typeface="Times New Roman" panose="02020603050405020304" charset="0"/>
              </a:rPr>
              <a:t>URL</a:t>
            </a:r>
            <a:r>
              <a:rPr lang="en-US" altLang="en-US" sz="2000">
                <a:solidFill>
                  <a:schemeClr val="tx1"/>
                </a:solidFill>
                <a:latin typeface="Times New Roman" panose="02020603050405020304" charset="0"/>
                <a:cs typeface="Times New Roman" panose="02020603050405020304" charset="0"/>
              </a:rPr>
              <a:t> object.</a:t>
            </a:r>
            <a:endParaRPr lang="en-US" altLang="en-US" sz="2000">
              <a:solidFill>
                <a:schemeClr val="tx1"/>
              </a:solidFill>
              <a:latin typeface="Times New Roman" panose="02020603050405020304" charset="0"/>
              <a:cs typeface="Times New Roman" panose="02020603050405020304" charset="0"/>
            </a:endParaRPr>
          </a:p>
          <a:p>
            <a:pPr marL="457200" indent="-457200">
              <a:buAutoNum type="arabicPeriod"/>
            </a:pPr>
            <a:r>
              <a:rPr lang="en-US" altLang="en-US" sz="2000">
                <a:solidFill>
                  <a:schemeClr val="tx1"/>
                </a:solidFill>
                <a:latin typeface="Times New Roman" panose="02020603050405020304" charset="0"/>
                <a:cs typeface="Times New Roman" panose="02020603050405020304" charset="0"/>
              </a:rPr>
              <a:t>Call </a:t>
            </a:r>
            <a:r>
              <a:rPr lang="en-US" altLang="en-US" sz="2000" b="1">
                <a:solidFill>
                  <a:schemeClr val="tx1"/>
                </a:solidFill>
                <a:latin typeface="Times New Roman" panose="02020603050405020304" charset="0"/>
                <a:cs typeface="Times New Roman" panose="02020603050405020304" charset="0"/>
              </a:rPr>
              <a:t>openConnection()</a:t>
            </a:r>
            <a:r>
              <a:rPr lang="en-US" altLang="en-US" sz="2000">
                <a:solidFill>
                  <a:schemeClr val="tx1"/>
                </a:solidFill>
                <a:latin typeface="Times New Roman" panose="02020603050405020304" charset="0"/>
                <a:cs typeface="Times New Roman" panose="02020603050405020304" charset="0"/>
              </a:rPr>
              <a:t> on the URL.</a:t>
            </a:r>
            <a:endParaRPr lang="en-US" altLang="en-US" sz="2000">
              <a:solidFill>
                <a:schemeClr val="tx1"/>
              </a:solidFill>
              <a:latin typeface="Times New Roman" panose="02020603050405020304" charset="0"/>
              <a:cs typeface="Times New Roman" panose="02020603050405020304" charset="0"/>
            </a:endParaRPr>
          </a:p>
          <a:p>
            <a:pPr marL="457200" indent="-457200">
              <a:buAutoNum type="arabicPeriod"/>
            </a:pPr>
            <a:r>
              <a:rPr lang="en-US" altLang="en-US" sz="2000">
                <a:solidFill>
                  <a:schemeClr val="tx1"/>
                </a:solidFill>
                <a:latin typeface="Times New Roman" panose="02020603050405020304" charset="0"/>
                <a:cs typeface="Times New Roman" panose="02020603050405020304" charset="0"/>
              </a:rPr>
              <a:t>Configure the connection (optional).</a:t>
            </a:r>
            <a:endParaRPr lang="en-US" altLang="en-US" sz="2000">
              <a:solidFill>
                <a:schemeClr val="tx1"/>
              </a:solidFill>
              <a:latin typeface="Times New Roman" panose="02020603050405020304" charset="0"/>
              <a:cs typeface="Times New Roman" panose="02020603050405020304" charset="0"/>
            </a:endParaRPr>
          </a:p>
          <a:p>
            <a:pPr marL="457200" indent="-457200">
              <a:buAutoNum type="arabicPeriod"/>
            </a:pPr>
            <a:r>
              <a:rPr lang="en-US" altLang="en-US" sz="2000">
                <a:solidFill>
                  <a:schemeClr val="tx1"/>
                </a:solidFill>
                <a:latin typeface="Times New Roman" panose="02020603050405020304" charset="0"/>
                <a:cs typeface="Times New Roman" panose="02020603050405020304" charset="0"/>
              </a:rPr>
              <a:t>Connect to the server.</a:t>
            </a:r>
            <a:endParaRPr lang="en-US" altLang="en-US" sz="2000">
              <a:solidFill>
                <a:schemeClr val="tx1"/>
              </a:solidFill>
              <a:latin typeface="Times New Roman" panose="02020603050405020304" charset="0"/>
              <a:cs typeface="Times New Roman" panose="02020603050405020304" charset="0"/>
            </a:endParaRPr>
          </a:p>
        </p:txBody>
      </p:sp>
      <p:sp>
        <p:nvSpPr>
          <p:cNvPr id="16" name="Title 14"/>
          <p:cNvSpPr>
            <a:spLocks noGrp="1"/>
          </p:cNvSpPr>
          <p:nvPr>
            <p:custDataLst>
              <p:tags r:id="rId2"/>
            </p:custDataLst>
          </p:nvPr>
        </p:nvSpPr>
        <p:spPr>
          <a:xfrm>
            <a:off x="838200" y="365125"/>
            <a:ext cx="10515600" cy="1325563"/>
          </a:xfrm>
          <a:prstGeom prst="rect">
            <a:avLst/>
          </a:prstGeom>
        </p:spPr>
        <p:txBody>
          <a:bodyPr vert="horz" lIns="91440" tIns="45720" rIns="91440" bIns="45720" rtlCol="0" anchor="b">
            <a:normAutofit/>
          </a:bodyPr>
          <a:lstStyle>
            <a:lvl1pPr marL="0" marR="0" algn="ctr" defTabSz="914400" rtl="0" eaLnBrk="1" fontAlgn="auto" latinLnBrk="0" hangingPunct="1">
              <a:lnSpc>
                <a:spcPct val="90000"/>
              </a:lnSpc>
              <a:spcBef>
                <a:spcPct val="0"/>
              </a:spcBef>
              <a:buClrTx/>
              <a:buSzTx/>
              <a:buFontTx/>
              <a:buNone/>
              <a:defRPr kumimoji="0" lang="en-US" sz="6000" b="0" i="0" u="none" strike="noStrike" kern="1200" cap="none" spc="0" normalizeH="0" baseline="0" noProof="1">
                <a:solidFill>
                  <a:srgbClr val="000000"/>
                </a:solidFill>
                <a:latin typeface="+mj-lt"/>
                <a:ea typeface="+mj-ea"/>
                <a:cs typeface="+mj-cs"/>
              </a:defRPr>
            </a:lvl1pPr>
          </a:lstStyle>
          <a:p>
            <a:r>
              <a:rPr>
                <a:solidFill>
                  <a:schemeClr val="tx1"/>
                </a:solidFill>
                <a:latin typeface="Times New Roman" panose="02020603050405020304" charset="0"/>
                <a:cs typeface="Times New Roman" panose="02020603050405020304" charset="0"/>
              </a:rPr>
              <a:t>Opening URLConnections</a:t>
            </a:r>
            <a:endParaRPr>
              <a:solidFill>
                <a:schemeClr val="tx1"/>
              </a:solidFill>
              <a:latin typeface="Times New Roman" panose="02020603050405020304" charset="0"/>
              <a:cs typeface="Times New Roman" panose="02020603050405020304" charset="0"/>
            </a:endParaRPr>
          </a:p>
        </p:txBody>
      </p:sp>
    </p:spTree>
    <p:custDataLst>
      <p:tags r:id="rId3"/>
    </p:custData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064895" y="789305"/>
            <a:ext cx="10012045" cy="5317490"/>
          </a:xfrm>
          <a:prstGeom prst="rect">
            <a:avLst/>
          </a:prstGeom>
          <a:noFill/>
        </p:spPr>
        <p:txBody>
          <a:bodyPr wrap="square" rtlCol="0">
            <a:noAutofit/>
          </a:bodyPr>
          <a:p>
            <a:r>
              <a:rPr lang="en-US" altLang="en-US" sz="2800">
                <a:latin typeface="Times New Roman" panose="02020603050405020304" charset="0"/>
                <a:cs typeface="Times New Roman" panose="02020603050405020304" charset="0"/>
              </a:rPr>
              <a:t>HttpURLConnection:</a:t>
            </a:r>
            <a:endParaRPr lang="en-US" altLang="en-US" sz="2800">
              <a:latin typeface="Times New Roman" panose="02020603050405020304" charset="0"/>
              <a:cs typeface="Times New Roman" panose="02020603050405020304" charset="0"/>
            </a:endParaRPr>
          </a:p>
          <a:p>
            <a:endParaRPr lang="en-US" altLang="en-US" sz="2800">
              <a:latin typeface="Times New Roman" panose="02020603050405020304" charset="0"/>
              <a:cs typeface="Times New Roman" panose="02020603050405020304" charset="0"/>
            </a:endParaRPr>
          </a:p>
          <a:p>
            <a:pPr algn="just"/>
            <a:r>
              <a:rPr lang="en-US" altLang="en-US" sz="2000">
                <a:latin typeface="Times New Roman" panose="02020603050405020304" charset="0"/>
                <a:cs typeface="Times New Roman" panose="02020603050405020304" charset="0"/>
              </a:rPr>
              <a:t>HttpURLConnection is a subclass of URLConnection that provides features specific to the HTTP protocol. It allows Java programs to send HTTP requests, read responses, manage connections, and handle HTTP status codes efficiently.</a:t>
            </a:r>
            <a:endParaRPr lang="en-US" altLang="en-US" sz="2000">
              <a:latin typeface="Times New Roman" panose="02020603050405020304" charset="0"/>
              <a:cs typeface="Times New Roman" panose="02020603050405020304" charset="0"/>
            </a:endParaRPr>
          </a:p>
          <a:p>
            <a:pPr marL="457200" indent="-457200" algn="just">
              <a:buAutoNum type="arabicPeriod"/>
            </a:pPr>
            <a:r>
              <a:rPr lang="en-US" altLang="en-US" sz="2000" b="1">
                <a:latin typeface="Times New Roman" panose="02020603050405020304" charset="0"/>
                <a:cs typeface="Times New Roman" panose="02020603050405020304" charset="0"/>
              </a:rPr>
              <a:t>The Request Method:</a:t>
            </a:r>
            <a:r>
              <a:rPr lang="en-US" altLang="en-US" sz="2000">
                <a:latin typeface="Times New Roman" panose="02020603050405020304" charset="0"/>
                <a:cs typeface="Times New Roman" panose="02020603050405020304" charset="0"/>
              </a:rPr>
              <a:t> HTTP defines several request methods that specify the action to be performed on a resource. Common methods include GET, POST, PUT, and DELETE. In Java, the request method is set using the </a:t>
            </a:r>
            <a:r>
              <a:rPr lang="en-US" altLang="en-US" sz="2000" b="1">
                <a:latin typeface="Times New Roman" panose="02020603050405020304" charset="0"/>
                <a:cs typeface="Times New Roman" panose="02020603050405020304" charset="0"/>
              </a:rPr>
              <a:t>setRequestMethod()</a:t>
            </a:r>
            <a:r>
              <a:rPr lang="en-US" altLang="en-US" sz="2000">
                <a:latin typeface="Times New Roman" panose="02020603050405020304" charset="0"/>
                <a:cs typeface="Times New Roman" panose="02020603050405020304" charset="0"/>
              </a:rPr>
              <a:t> function of HttpURLConnection. The GET method is used to retrieve data, while POST is commonly used to send data to the server. </a:t>
            </a:r>
            <a:endParaRPr lang="en-US" altLang="en-US" sz="2000">
              <a:latin typeface="Times New Roman" panose="02020603050405020304" charset="0"/>
              <a:cs typeface="Times New Roman" panose="02020603050405020304" charset="0"/>
            </a:endParaRPr>
          </a:p>
          <a:p>
            <a:pPr indent="457200" algn="just">
              <a:buNone/>
            </a:pPr>
            <a:r>
              <a:rPr lang="en-US" altLang="en-US" sz="2000">
                <a:latin typeface="Times New Roman" panose="02020603050405020304" charset="0"/>
                <a:cs typeface="Times New Roman" panose="02020603050405020304" charset="0"/>
              </a:rPr>
              <a:t>example: URL url = new URL("https://www.example.com");</a:t>
            </a:r>
            <a:endParaRPr lang="en-US" altLang="en-US" sz="2000">
              <a:latin typeface="Times New Roman" panose="02020603050405020304" charset="0"/>
              <a:cs typeface="Times New Roman" panose="02020603050405020304" charset="0"/>
            </a:endParaRPr>
          </a:p>
          <a:p>
            <a:pPr indent="457200" algn="just">
              <a:buNone/>
            </a:pPr>
            <a:r>
              <a:rPr lang="en-US" altLang="en-US" sz="2000">
                <a:latin typeface="Times New Roman" panose="02020603050405020304" charset="0"/>
                <a:cs typeface="Times New Roman" panose="02020603050405020304" charset="0"/>
              </a:rPr>
              <a:t>            HttpURLConnection hc = (HttpURLConnection) url.openConnection();</a:t>
            </a:r>
            <a:endParaRPr lang="en-US" altLang="en-US" sz="2000">
              <a:latin typeface="Times New Roman" panose="02020603050405020304" charset="0"/>
              <a:cs typeface="Times New Roman" panose="02020603050405020304" charset="0"/>
            </a:endParaRPr>
          </a:p>
          <a:p>
            <a:pPr indent="457200" algn="just">
              <a:buNone/>
            </a:pPr>
            <a:r>
              <a:rPr lang="en-US" altLang="en-US" sz="2000">
                <a:latin typeface="Times New Roman" panose="02020603050405020304" charset="0"/>
                <a:cs typeface="Times New Roman" panose="02020603050405020304" charset="0"/>
              </a:rPr>
              <a:t>            hc.setRequestMethod("GET");</a:t>
            </a:r>
            <a:endParaRPr lang="en-US" altLang="en-US" sz="2000">
              <a:latin typeface="Times New Roman" panose="02020603050405020304" charset="0"/>
              <a:cs typeface="Times New Roman" panose="02020603050405020304" charset="0"/>
            </a:endParaRPr>
          </a:p>
          <a:p>
            <a:pPr indent="457200" algn="just">
              <a:buNone/>
            </a:pPr>
            <a:r>
              <a:rPr lang="en-US" altLang="en-US" sz="2000">
                <a:latin typeface="Times New Roman" panose="02020603050405020304" charset="0"/>
                <a:cs typeface="Times New Roman" panose="02020603050405020304" charset="0"/>
              </a:rPr>
              <a:t>            System.out.println("Request Method: " + hc.getRequestMethod());</a:t>
            </a:r>
            <a:endParaRPr lang="en-US" altLang="en-US" sz="2000">
              <a:latin typeface="Times New Roman" panose="02020603050405020304" charset="0"/>
              <a:cs typeface="Times New Roman" panose="02020603050405020304" charset="0"/>
            </a:endParaRPr>
          </a:p>
          <a:p>
            <a:pPr marL="457200" indent="-457200" algn="just">
              <a:buAutoNum type="arabicPeriod"/>
            </a:pPr>
            <a:endParaRPr lang="en-US" altLang="en-US" sz="2000">
              <a:latin typeface="Times New Roman" panose="02020603050405020304" charset="0"/>
              <a:cs typeface="Times New Roman" panose="02020603050405020304" charset="0"/>
            </a:endParaRPr>
          </a:p>
          <a:p>
            <a:pPr algn="just"/>
            <a:endParaRPr lang="en-US" altLang="en-US" sz="2000">
              <a:latin typeface="Times New Roman" panose="02020603050405020304" charset="0"/>
              <a:cs typeface="Times New Roman" panose="02020603050405020304" charset="0"/>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163320" y="692150"/>
            <a:ext cx="10044430" cy="5561965"/>
          </a:xfrm>
          <a:prstGeom prst="rect">
            <a:avLst/>
          </a:prstGeom>
          <a:noFill/>
        </p:spPr>
        <p:txBody>
          <a:bodyPr wrap="square" rtlCol="0">
            <a:noAutofit/>
          </a:bodyPr>
          <a:p>
            <a:pPr marL="457200" indent="-457200" algn="just">
              <a:buFont typeface="+mj-lt"/>
              <a:buAutoNum type="arabicPeriod" startAt="2"/>
            </a:pPr>
            <a:r>
              <a:rPr lang="en-US" altLang="en-US" sz="2000" b="1">
                <a:latin typeface="Times New Roman" panose="02020603050405020304" charset="0"/>
                <a:cs typeface="Times New Roman" panose="02020603050405020304" charset="0"/>
              </a:rPr>
              <a:t>Disconnecting from the Server</a:t>
            </a:r>
            <a:endParaRPr lang="en-US" altLang="en-US" sz="2000" b="1">
              <a:latin typeface="Times New Roman" panose="02020603050405020304" charset="0"/>
              <a:cs typeface="Times New Roman" panose="02020603050405020304" charset="0"/>
            </a:endParaRPr>
          </a:p>
          <a:p>
            <a:pPr algn="just"/>
            <a:r>
              <a:rPr lang="en-US" altLang="en-US">
                <a:latin typeface="Times New Roman" panose="02020603050405020304" charset="0"/>
                <a:cs typeface="Times New Roman" panose="02020603050405020304" charset="0"/>
              </a:rPr>
              <a:t>Once communication with the server is complete, it is important to release network resources. The disconnect() method of HttpURLConnection closes the connection and frees associated resources. This is especially important in long-running applications to avoid resource leaks and performance issues.</a:t>
            </a:r>
            <a:endParaRPr lang="en-US" altLang="en-US">
              <a:latin typeface="Times New Roman" panose="02020603050405020304" charset="0"/>
              <a:cs typeface="Times New Roman" panose="02020603050405020304" charset="0"/>
            </a:endParaRPr>
          </a:p>
          <a:p>
            <a:pPr algn="just"/>
            <a:r>
              <a:rPr lang="en-US">
                <a:latin typeface="Times New Roman" panose="02020603050405020304" charset="0"/>
                <a:cs typeface="Times New Roman" panose="02020603050405020304" charset="0"/>
              </a:rPr>
              <a:t>example:</a:t>
            </a:r>
            <a:endParaRPr lang="en-US">
              <a:latin typeface="Times New Roman" panose="02020603050405020304" charset="0"/>
              <a:cs typeface="Times New Roman" panose="02020603050405020304" charset="0"/>
            </a:endParaRPr>
          </a:p>
          <a:p>
            <a:pPr algn="just"/>
            <a:r>
              <a:rPr lang="en-US" altLang="en-US">
                <a:latin typeface="Times New Roman" panose="02020603050405020304" charset="0"/>
                <a:cs typeface="Times New Roman" panose="02020603050405020304" charset="0"/>
              </a:rPr>
              <a:t>hc.disconnect();</a:t>
            </a:r>
            <a:endParaRPr lang="en-US" altLang="en-US">
              <a:latin typeface="Times New Roman" panose="02020603050405020304" charset="0"/>
              <a:cs typeface="Times New Roman" panose="02020603050405020304" charset="0"/>
            </a:endParaRPr>
          </a:p>
          <a:p>
            <a:pPr algn="just"/>
            <a:r>
              <a:rPr lang="en-US" altLang="en-US">
                <a:latin typeface="Times New Roman" panose="02020603050405020304" charset="0"/>
                <a:cs typeface="Times New Roman" panose="02020603050405020304" charset="0"/>
              </a:rPr>
              <a:t>System.out.println("Disconnected from server");</a:t>
            </a:r>
            <a:endParaRPr lang="en-US" altLang="en-US">
              <a:latin typeface="Times New Roman" panose="02020603050405020304" charset="0"/>
              <a:cs typeface="Times New Roman" panose="02020603050405020304" charset="0"/>
            </a:endParaRPr>
          </a:p>
          <a:p>
            <a:pPr algn="just"/>
            <a:endParaRPr lang="en-US" altLang="en-US">
              <a:latin typeface="Times New Roman" panose="02020603050405020304" charset="0"/>
              <a:cs typeface="Times New Roman" panose="02020603050405020304" charset="0"/>
            </a:endParaRPr>
          </a:p>
          <a:p>
            <a:pPr marL="457200" indent="-457200">
              <a:buFont typeface="+mj-lt"/>
              <a:buAutoNum type="arabicPeriod" startAt="3"/>
            </a:pPr>
            <a:r>
              <a:rPr lang="en-US" altLang="en-US" b="1">
                <a:latin typeface="Times New Roman" panose="02020603050405020304" charset="0"/>
                <a:cs typeface="Times New Roman" panose="02020603050405020304" charset="0"/>
                <a:sym typeface="+mn-ea"/>
              </a:rPr>
              <a:t>Handling Server Responses</a:t>
            </a:r>
            <a:endParaRPr lang="en-US" altLang="en-US" b="1">
              <a:latin typeface="Times New Roman" panose="02020603050405020304" charset="0"/>
              <a:cs typeface="Times New Roman" panose="02020603050405020304" charset="0"/>
            </a:endParaRPr>
          </a:p>
          <a:p>
            <a:pPr indent="0" algn="just">
              <a:buNone/>
            </a:pPr>
            <a:r>
              <a:rPr lang="en-US" altLang="en-US">
                <a:latin typeface="Times New Roman" panose="02020603050405020304" charset="0"/>
                <a:cs typeface="Times New Roman" panose="02020603050405020304" charset="0"/>
                <a:sym typeface="+mn-ea"/>
              </a:rPr>
              <a:t>After sending a request, the server responds with a status code and message, such as 200 (OK), 404 (Not Found), or 500 (Server Error). Java provides methods like getResponseCode() and getResponseMessage() to check the server’s response. Based on the response code, the client can decide whether the request was successful or if error handling is required. </a:t>
            </a:r>
            <a:endParaRPr lang="en-US" altLang="en-US">
              <a:latin typeface="Times New Roman" panose="02020603050405020304" charset="0"/>
              <a:cs typeface="Times New Roman" panose="02020603050405020304" charset="0"/>
              <a:sym typeface="+mn-ea"/>
            </a:endParaRPr>
          </a:p>
          <a:p>
            <a:pPr indent="0" algn="just">
              <a:buNone/>
            </a:pPr>
            <a:r>
              <a:rPr lang="en-US" altLang="en-US">
                <a:latin typeface="Times New Roman" panose="02020603050405020304" charset="0"/>
                <a:cs typeface="Times New Roman" panose="02020603050405020304" charset="0"/>
                <a:sym typeface="+mn-ea"/>
              </a:rPr>
              <a:t>example :</a:t>
            </a:r>
            <a:r>
              <a:rPr lang="en-US" altLang="en-US">
                <a:latin typeface="Times New Roman" panose="02020603050405020304" charset="0"/>
                <a:cs typeface="Times New Roman" panose="02020603050405020304" charset="0"/>
              </a:rPr>
              <a:t> int code = hc.getResponseCode();</a:t>
            </a:r>
            <a:endParaRPr lang="en-US" altLang="en-US">
              <a:latin typeface="Times New Roman" panose="02020603050405020304" charset="0"/>
              <a:cs typeface="Times New Roman" panose="02020603050405020304" charset="0"/>
            </a:endParaRPr>
          </a:p>
          <a:p>
            <a:pPr indent="0" algn="just">
              <a:buNone/>
            </a:pPr>
            <a:r>
              <a:rPr lang="en-US" altLang="en-US">
                <a:latin typeface="Times New Roman" panose="02020603050405020304" charset="0"/>
                <a:cs typeface="Times New Roman" panose="02020603050405020304" charset="0"/>
              </a:rPr>
              <a:t>            String message = hc.getResponseMessage();</a:t>
            </a:r>
            <a:endParaRPr lang="en-US" altLang="en-US">
              <a:latin typeface="Times New Roman" panose="02020603050405020304" charset="0"/>
              <a:cs typeface="Times New Roman" panose="02020603050405020304" charset="0"/>
            </a:endParaRPr>
          </a:p>
          <a:p>
            <a:pPr algn="just"/>
            <a:endParaRPr lang="en-US" altLang="en-US">
              <a:latin typeface="Times New Roman" panose="02020603050405020304" charset="0"/>
              <a:cs typeface="Times New Roman" panose="02020603050405020304" charset="0"/>
            </a:endParaRPr>
          </a:p>
          <a:p>
            <a:pPr algn="just"/>
            <a:endParaRPr lang="en-US" altLang="en-US">
              <a:latin typeface="Times New Roman" panose="02020603050405020304" charset="0"/>
              <a:cs typeface="Times New Roman" panose="02020603050405020304" charset="0"/>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818515" y="708660"/>
            <a:ext cx="10537190" cy="5347970"/>
          </a:xfrm>
          <a:prstGeom prst="rect">
            <a:avLst/>
          </a:prstGeom>
          <a:noFill/>
        </p:spPr>
        <p:txBody>
          <a:bodyPr wrap="square" rtlCol="0">
            <a:noAutofit/>
          </a:bodyPr>
          <a:p>
            <a:pPr marL="457200" indent="-457200" algn="just">
              <a:buFont typeface="+mj-lt"/>
              <a:buAutoNum type="arabicPeriod" startAt="4"/>
            </a:pPr>
            <a:r>
              <a:rPr lang="en-US" altLang="en-US" sz="2000" b="1">
                <a:latin typeface="Times New Roman" panose="02020603050405020304" charset="0"/>
                <a:cs typeface="Times New Roman" panose="02020603050405020304" charset="0"/>
              </a:rPr>
              <a:t>Proxies:</a:t>
            </a:r>
            <a:r>
              <a:rPr lang="en-US" altLang="en-US" sz="2000">
                <a:latin typeface="Times New Roman" panose="02020603050405020304" charset="0"/>
                <a:cs typeface="Times New Roman" panose="02020603050405020304" charset="0"/>
              </a:rPr>
              <a:t> A proxy server acts as an intermediary between the client and the server. Proxies are commonly used for caching, filtering, security, and access control. Java supports proxies through the </a:t>
            </a:r>
            <a:r>
              <a:rPr lang="en-US" altLang="en-US" sz="2000" b="1">
                <a:latin typeface="Times New Roman" panose="02020603050405020304" charset="0"/>
                <a:cs typeface="Times New Roman" panose="02020603050405020304" charset="0"/>
              </a:rPr>
              <a:t>Proxy class</a:t>
            </a:r>
            <a:r>
              <a:rPr lang="en-US" altLang="en-US" sz="2000">
                <a:latin typeface="Times New Roman" panose="02020603050405020304" charset="0"/>
                <a:cs typeface="Times New Roman" panose="02020603050405020304" charset="0"/>
              </a:rPr>
              <a:t>, allowing HTTP connections to be routed through a proxy server when required.</a:t>
            </a:r>
            <a:endParaRPr lang="en-US" altLang="en-US" sz="2000">
              <a:latin typeface="Times New Roman" panose="02020603050405020304" charset="0"/>
              <a:cs typeface="Times New Roman" panose="02020603050405020304" charset="0"/>
            </a:endParaRPr>
          </a:p>
          <a:p>
            <a:pPr indent="0" algn="just">
              <a:buFont typeface="+mj-lt"/>
              <a:buNone/>
            </a:pPr>
            <a:endParaRPr lang="en-US" altLang="en-US" sz="2000">
              <a:latin typeface="Times New Roman" panose="02020603050405020304" charset="0"/>
              <a:cs typeface="Times New Roman" panose="02020603050405020304" charset="0"/>
            </a:endParaRPr>
          </a:p>
          <a:p>
            <a:pPr marL="457200" indent="-457200" algn="just">
              <a:buFont typeface="+mj-lt"/>
              <a:buAutoNum type="arabicPeriod" startAt="5"/>
            </a:pPr>
            <a:r>
              <a:rPr lang="en-US" altLang="en-US" sz="2000" b="1">
                <a:latin typeface="Times New Roman" panose="02020603050405020304" charset="0"/>
                <a:cs typeface="Times New Roman" panose="02020603050405020304" charset="0"/>
              </a:rPr>
              <a:t>Streaming Mode: </a:t>
            </a:r>
            <a:r>
              <a:rPr lang="en-US" altLang="en-US" sz="2000">
                <a:latin typeface="Times New Roman" panose="02020603050405020304" charset="0"/>
                <a:cs typeface="Times New Roman" panose="02020603050405020304" charset="0"/>
              </a:rPr>
              <a:t>streaming mode is used when sending large amounts of data to a server efficiently. Instead of storing the entire data in memory, Java allows data to be sent in fixed-length or chunked streaming mode. This reduces memory usage and improves performance, especially for large file uploads or continuous data transmission.</a:t>
            </a:r>
            <a:endParaRPr lang="en-US" altLang="en-US" sz="2000">
              <a:latin typeface="Times New Roman" panose="02020603050405020304" charset="0"/>
              <a:cs typeface="Times New Roman" panose="02020603050405020304" charset="0"/>
            </a:endParaRPr>
          </a:p>
          <a:p>
            <a:pPr indent="0" algn="just">
              <a:buFont typeface="+mj-lt"/>
              <a:buNone/>
            </a:pPr>
            <a:r>
              <a:rPr lang="en-US" altLang="en-US" sz="2000">
                <a:latin typeface="Times New Roman" panose="02020603050405020304" charset="0"/>
                <a:cs typeface="Times New Roman" panose="02020603050405020304" charset="0"/>
              </a:rPr>
              <a:t>       example:  </a:t>
            </a:r>
            <a:endParaRPr lang="en-US" altLang="en-US" sz="2000">
              <a:latin typeface="Times New Roman" panose="02020603050405020304" charset="0"/>
              <a:cs typeface="Times New Roman" panose="02020603050405020304" charset="0"/>
            </a:endParaRPr>
          </a:p>
          <a:p>
            <a:pPr indent="0" algn="just">
              <a:buFont typeface="+mj-lt"/>
              <a:buNone/>
            </a:pPr>
            <a:r>
              <a:rPr lang="en-US" altLang="en-US" sz="2000">
                <a:latin typeface="Times New Roman" panose="02020603050405020304" charset="0"/>
                <a:cs typeface="Times New Roman" panose="02020603050405020304" charset="0"/>
              </a:rPr>
              <a:t>            hc.setDoOutput(true);</a:t>
            </a:r>
            <a:endParaRPr lang="en-US" altLang="en-US" sz="2000">
              <a:latin typeface="Times New Roman" panose="02020603050405020304" charset="0"/>
              <a:cs typeface="Times New Roman" panose="02020603050405020304" charset="0"/>
            </a:endParaRPr>
          </a:p>
          <a:p>
            <a:pPr indent="0" algn="just">
              <a:buFont typeface="+mj-lt"/>
              <a:buNone/>
            </a:pPr>
            <a:r>
              <a:rPr lang="en-US" altLang="en-US" sz="2000">
                <a:latin typeface="Times New Roman" panose="02020603050405020304" charset="0"/>
                <a:cs typeface="Times New Roman" panose="02020603050405020304" charset="0"/>
              </a:rPr>
              <a:t>            hc.setFixedLengthStreamingMode(1024);</a:t>
            </a:r>
            <a:endParaRPr lang="en-US" altLang="en-US" sz="2000">
              <a:latin typeface="Times New Roman" panose="02020603050405020304" charset="0"/>
              <a:cs typeface="Times New Roman" panose="02020603050405020304" charset="0"/>
            </a:endParaRPr>
          </a:p>
          <a:p>
            <a:pPr indent="0" algn="just">
              <a:buFont typeface="+mj-lt"/>
              <a:buNone/>
            </a:pPr>
            <a:endParaRPr lang="en-US" altLang="en-US" sz="2000">
              <a:latin typeface="Times New Roman" panose="02020603050405020304" charset="0"/>
              <a:cs typeface="Times New Roman" panose="0202060305040502030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Content Placeholder 2"/>
          <p:cNvSpPr>
            <a:spLocks noGrp="1"/>
          </p:cNvSpPr>
          <p:nvPr>
            <p:custDataLst>
              <p:tags r:id="rId1"/>
            </p:custDataLst>
          </p:nvPr>
        </p:nvSpPr>
        <p:spPr>
          <a:xfrm>
            <a:off x="838200" y="784860"/>
            <a:ext cx="10515600" cy="5392420"/>
          </a:xfrm>
          <a:prstGeom prst="rect">
            <a:avLst/>
          </a:prstGeom>
        </p:spPr>
        <p:txBody>
          <a:bodyPr vert="horz" wrap="square"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solidFill>
                  <a:schemeClr val="tx1"/>
                </a:solidFill>
                <a:latin typeface="Times New Roman" panose="02020603050405020304" charset="0"/>
                <a:cs typeface="Times New Roman" panose="02020603050405020304" charset="0"/>
              </a:rPr>
              <a:t>Example :</a:t>
            </a:r>
            <a:endParaRPr lang="en-US">
              <a:solidFill>
                <a:schemeClr val="tx1"/>
              </a:solidFill>
              <a:latin typeface="Times New Roman" panose="02020603050405020304" charset="0"/>
              <a:cs typeface="Times New Roman" panose="02020603050405020304" charset="0"/>
            </a:endParaRPr>
          </a:p>
          <a:p>
            <a:pPr marL="0" indent="0">
              <a:buNone/>
            </a:pPr>
            <a:r>
              <a:rPr lang="en-US" altLang="en-US">
                <a:solidFill>
                  <a:schemeClr val="tx1"/>
                </a:solidFill>
                <a:latin typeface="Times New Roman" panose="02020603050405020304" charset="0"/>
                <a:cs typeface="Times New Roman" panose="02020603050405020304" charset="0"/>
              </a:rPr>
              <a:t> URL url = new URL("https://www.example.com");</a:t>
            </a:r>
            <a:endParaRPr lang="en-US" altLang="en-US">
              <a:solidFill>
                <a:schemeClr val="tx1"/>
              </a:solidFill>
              <a:latin typeface="Times New Roman" panose="02020603050405020304" charset="0"/>
              <a:cs typeface="Times New Roman" panose="02020603050405020304" charset="0"/>
            </a:endParaRPr>
          </a:p>
          <a:p>
            <a:pPr marL="0" indent="0">
              <a:buNone/>
            </a:pPr>
            <a:r>
              <a:rPr lang="en-US" altLang="en-US">
                <a:solidFill>
                  <a:schemeClr val="tx1"/>
                </a:solidFill>
                <a:latin typeface="Times New Roman" panose="02020603050405020304" charset="0"/>
                <a:cs typeface="Times New Roman" panose="02020603050405020304" charset="0"/>
              </a:rPr>
              <a:t>        URLConnection connection = url.openConnection();</a:t>
            </a:r>
            <a:endParaRPr lang="en-US" altLang="en-US">
              <a:solidFill>
                <a:schemeClr val="tx1"/>
              </a:solidFill>
              <a:latin typeface="Times New Roman" panose="02020603050405020304" charset="0"/>
              <a:cs typeface="Times New Roman" panose="02020603050405020304" charset="0"/>
            </a:endParaRPr>
          </a:p>
          <a:p>
            <a:pPr marL="0" indent="0">
              <a:buNone/>
            </a:pPr>
            <a:r>
              <a:rPr lang="en-US" altLang="en-US">
                <a:solidFill>
                  <a:schemeClr val="tx1"/>
                </a:solidFill>
                <a:latin typeface="Times New Roman" panose="02020603050405020304" charset="0"/>
                <a:cs typeface="Times New Roman" panose="02020603050405020304" charset="0"/>
              </a:rPr>
              <a:t>        connection.connect();</a:t>
            </a:r>
            <a:endParaRPr lang="en-US" altLang="en-US">
              <a:solidFill>
                <a:schemeClr val="tx1"/>
              </a:solidFill>
              <a:latin typeface="Times New Roman" panose="02020603050405020304" charset="0"/>
              <a:cs typeface="Times New Roman" panose="02020603050405020304" charset="0"/>
            </a:endParaRPr>
          </a:p>
          <a:p>
            <a:pPr marL="0" indent="0">
              <a:buNone/>
            </a:pPr>
            <a:r>
              <a:rPr lang="en-US" altLang="en-US">
                <a:solidFill>
                  <a:schemeClr val="tx1"/>
                </a:solidFill>
                <a:latin typeface="Times New Roman" panose="02020603050405020304" charset="0"/>
                <a:cs typeface="Times New Roman" panose="02020603050405020304" charset="0"/>
              </a:rPr>
              <a:t>        System.out.println("Connection opened successfully");</a:t>
            </a:r>
            <a:endParaRPr lang="en-US" altLang="en-US">
              <a:solidFill>
                <a:schemeClr val="tx1"/>
              </a:solidFill>
              <a:latin typeface="Times New Roman" panose="02020603050405020304" charset="0"/>
              <a:cs typeface="Times New Roman" panose="02020603050405020304" charset="0"/>
            </a:endParaRPr>
          </a:p>
        </p:txBody>
      </p:sp>
    </p:spTree>
    <p:custDataLst>
      <p:tags r:id="rId2"/>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Content Placeholder 2"/>
          <p:cNvSpPr>
            <a:spLocks noGrp="1"/>
          </p:cNvSpPr>
          <p:nvPr>
            <p:custDataLst>
              <p:tags r:id="rId1"/>
            </p:custDataLst>
          </p:nvPr>
        </p:nvSpPr>
        <p:spPr>
          <a:xfrm>
            <a:off x="838200" y="1825625"/>
            <a:ext cx="10515600" cy="4351338"/>
          </a:xfrm>
          <a:prstGeom prst="rect">
            <a:avLst/>
          </a:prstGeom>
        </p:spPr>
        <p:txBody>
          <a:bodyPr vert="horz" wrap="square"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en-US" sz="2000">
                <a:solidFill>
                  <a:schemeClr val="tx1"/>
                </a:solidFill>
                <a:latin typeface="Times New Roman" panose="02020603050405020304" charset="0"/>
                <a:cs typeface="Times New Roman" panose="02020603050405020304" charset="0"/>
              </a:rPr>
              <a:t>Once the connection is open, data can be read using an InputStream.</a:t>
            </a:r>
            <a:endParaRPr lang="en-US" altLang="en-US" sz="2000">
              <a:solidFill>
                <a:schemeClr val="tx1"/>
              </a:solidFill>
              <a:latin typeface="Times New Roman" panose="02020603050405020304" charset="0"/>
              <a:cs typeface="Times New Roman" panose="02020603050405020304" charset="0"/>
            </a:endParaRPr>
          </a:p>
          <a:p>
            <a:r>
              <a:rPr lang="en-US" altLang="en-US" sz="2000">
                <a:solidFill>
                  <a:schemeClr val="tx1"/>
                </a:solidFill>
                <a:latin typeface="Times New Roman" panose="02020603050405020304" charset="0"/>
                <a:cs typeface="Times New Roman" panose="02020603050405020304" charset="0"/>
              </a:rPr>
              <a:t>The following is the minimal set of steps needed to retrieve data from a URL using a</a:t>
            </a:r>
            <a:endParaRPr lang="en-US" altLang="en-US" sz="2000">
              <a:solidFill>
                <a:schemeClr val="tx1"/>
              </a:solidFill>
              <a:latin typeface="Times New Roman" panose="02020603050405020304" charset="0"/>
              <a:cs typeface="Times New Roman" panose="02020603050405020304" charset="0"/>
            </a:endParaRPr>
          </a:p>
          <a:p>
            <a:pPr marL="0" indent="0">
              <a:buNone/>
            </a:pPr>
            <a:r>
              <a:rPr lang="en-US" altLang="en-US" sz="2000">
                <a:solidFill>
                  <a:schemeClr val="tx1"/>
                </a:solidFill>
                <a:latin typeface="Times New Roman" panose="02020603050405020304" charset="0"/>
                <a:cs typeface="Times New Roman" panose="02020603050405020304" charset="0"/>
              </a:rPr>
              <a:t>    URLConnection object:</a:t>
            </a:r>
            <a:endParaRPr lang="en-US" altLang="en-US" sz="2000">
              <a:solidFill>
                <a:schemeClr val="tx1"/>
              </a:solidFill>
              <a:latin typeface="Times New Roman" panose="02020603050405020304" charset="0"/>
              <a:cs typeface="Times New Roman" panose="02020603050405020304" charset="0"/>
            </a:endParaRPr>
          </a:p>
          <a:p>
            <a:pPr marL="0" indent="0">
              <a:buNone/>
            </a:pPr>
            <a:r>
              <a:rPr lang="en-US" altLang="en-US" sz="2000">
                <a:solidFill>
                  <a:schemeClr val="tx1"/>
                </a:solidFill>
                <a:latin typeface="Times New Roman" panose="02020603050405020304" charset="0"/>
                <a:cs typeface="Times New Roman" panose="02020603050405020304" charset="0"/>
              </a:rPr>
              <a:t>1. Construct a URL object.</a:t>
            </a:r>
            <a:endParaRPr lang="en-US" altLang="en-US" sz="2000">
              <a:solidFill>
                <a:schemeClr val="tx1"/>
              </a:solidFill>
              <a:latin typeface="Times New Roman" panose="02020603050405020304" charset="0"/>
              <a:cs typeface="Times New Roman" panose="02020603050405020304" charset="0"/>
            </a:endParaRPr>
          </a:p>
          <a:p>
            <a:pPr marL="0" indent="0">
              <a:buNone/>
            </a:pPr>
            <a:r>
              <a:rPr lang="en-US" altLang="en-US" sz="2000">
                <a:solidFill>
                  <a:schemeClr val="tx1"/>
                </a:solidFill>
                <a:latin typeface="Times New Roman" panose="02020603050405020304" charset="0"/>
                <a:cs typeface="Times New Roman" panose="02020603050405020304" charset="0"/>
              </a:rPr>
              <a:t>2. Invoke the URL object’s openConnection() method to retrieve a URLConnection</a:t>
            </a:r>
            <a:endParaRPr lang="en-US" altLang="en-US" sz="2000">
              <a:solidFill>
                <a:schemeClr val="tx1"/>
              </a:solidFill>
              <a:latin typeface="Times New Roman" panose="02020603050405020304" charset="0"/>
              <a:cs typeface="Times New Roman" panose="02020603050405020304" charset="0"/>
            </a:endParaRPr>
          </a:p>
          <a:p>
            <a:pPr marL="0" indent="0">
              <a:buNone/>
            </a:pPr>
            <a:r>
              <a:rPr lang="en-US" altLang="en-US" sz="2000">
                <a:solidFill>
                  <a:schemeClr val="tx1"/>
                </a:solidFill>
                <a:latin typeface="Times New Roman" panose="02020603050405020304" charset="0"/>
                <a:cs typeface="Times New Roman" panose="02020603050405020304" charset="0"/>
              </a:rPr>
              <a:t>    object for that URL.</a:t>
            </a:r>
            <a:endParaRPr lang="en-US" altLang="en-US" sz="2000">
              <a:solidFill>
                <a:schemeClr val="tx1"/>
              </a:solidFill>
              <a:latin typeface="Times New Roman" panose="02020603050405020304" charset="0"/>
              <a:cs typeface="Times New Roman" panose="02020603050405020304" charset="0"/>
            </a:endParaRPr>
          </a:p>
          <a:p>
            <a:pPr marL="0" indent="0">
              <a:buNone/>
            </a:pPr>
            <a:r>
              <a:rPr lang="en-US" altLang="en-US" sz="2000">
                <a:solidFill>
                  <a:schemeClr val="tx1"/>
                </a:solidFill>
                <a:latin typeface="Times New Roman" panose="02020603050405020304" charset="0"/>
                <a:cs typeface="Times New Roman" panose="02020603050405020304" charset="0"/>
              </a:rPr>
              <a:t>3. Invoke the URLConnection’s getInputStream() method.</a:t>
            </a:r>
            <a:endParaRPr lang="en-US" altLang="en-US" sz="2000">
              <a:solidFill>
                <a:schemeClr val="tx1"/>
              </a:solidFill>
              <a:latin typeface="Times New Roman" panose="02020603050405020304" charset="0"/>
              <a:cs typeface="Times New Roman" panose="02020603050405020304" charset="0"/>
            </a:endParaRPr>
          </a:p>
          <a:p>
            <a:pPr marL="0" indent="0">
              <a:buNone/>
            </a:pPr>
            <a:r>
              <a:rPr lang="en-US" altLang="en-US" sz="2000">
                <a:solidFill>
                  <a:schemeClr val="tx1"/>
                </a:solidFill>
                <a:latin typeface="Times New Roman" panose="02020603050405020304" charset="0"/>
                <a:cs typeface="Times New Roman" panose="02020603050405020304" charset="0"/>
              </a:rPr>
              <a:t>4. Read from the input stream using the usual stream API.</a:t>
            </a:r>
            <a:endParaRPr lang="en-US" altLang="en-US" sz="2000">
              <a:solidFill>
                <a:schemeClr val="tx1"/>
              </a:solidFill>
              <a:latin typeface="Times New Roman" panose="02020603050405020304" charset="0"/>
              <a:cs typeface="Times New Roman" panose="02020603050405020304" charset="0"/>
            </a:endParaRPr>
          </a:p>
        </p:txBody>
      </p:sp>
      <p:sp>
        <p:nvSpPr>
          <p:cNvPr id="16" name="Title 14"/>
          <p:cNvSpPr>
            <a:spLocks noGrp="1"/>
          </p:cNvSpPr>
          <p:nvPr>
            <p:custDataLst>
              <p:tags r:id="rId2"/>
            </p:custDataLst>
          </p:nvPr>
        </p:nvSpPr>
        <p:spPr>
          <a:xfrm>
            <a:off x="838200" y="365125"/>
            <a:ext cx="10515600" cy="1325563"/>
          </a:xfrm>
          <a:prstGeom prst="rect">
            <a:avLst/>
          </a:prstGeom>
        </p:spPr>
        <p:txBody>
          <a:bodyPr vert="horz" lIns="91440" tIns="45720" rIns="91440" bIns="45720" rtlCol="0" anchor="b">
            <a:normAutofit/>
          </a:bodyPr>
          <a:lstStyle>
            <a:lvl1pPr marL="0" marR="0" algn="ctr" defTabSz="914400" rtl="0" eaLnBrk="1" fontAlgn="auto" latinLnBrk="0" hangingPunct="1">
              <a:lnSpc>
                <a:spcPct val="90000"/>
              </a:lnSpc>
              <a:spcBef>
                <a:spcPct val="0"/>
              </a:spcBef>
              <a:buClrTx/>
              <a:buSzTx/>
              <a:buFontTx/>
              <a:buNone/>
              <a:defRPr kumimoji="0" lang="en-US" sz="6000" b="0" i="0" u="none" strike="noStrike" kern="1200" cap="none" spc="0" normalizeH="0" baseline="0" noProof="1">
                <a:solidFill>
                  <a:srgbClr val="000000"/>
                </a:solidFill>
                <a:latin typeface="+mj-lt"/>
                <a:ea typeface="+mj-ea"/>
                <a:cs typeface="+mj-cs"/>
              </a:defRPr>
            </a:lvl1pPr>
          </a:lstStyle>
          <a:p>
            <a:r>
              <a:rPr>
                <a:solidFill>
                  <a:schemeClr val="tx1"/>
                </a:solidFill>
                <a:latin typeface="Times New Roman" panose="02020603050405020304" charset="0"/>
                <a:cs typeface="Times New Roman" panose="02020603050405020304" charset="0"/>
              </a:rPr>
              <a:t>Reading Data from Server</a:t>
            </a:r>
            <a:endParaRPr>
              <a:solidFill>
                <a:schemeClr val="tx1"/>
              </a:solidFill>
              <a:latin typeface="Times New Roman" panose="02020603050405020304" charset="0"/>
              <a:cs typeface="Times New Roman" panose="02020603050405020304" charset="0"/>
            </a:endParaRPr>
          </a:p>
        </p:txBody>
      </p:sp>
    </p:spTree>
    <p:custDataLst>
      <p:tags r:id="rId3"/>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Content Placeholder 2"/>
          <p:cNvSpPr>
            <a:spLocks noGrp="1"/>
          </p:cNvSpPr>
          <p:nvPr>
            <p:custDataLst>
              <p:tags r:id="rId1"/>
            </p:custDataLst>
          </p:nvPr>
        </p:nvSpPr>
        <p:spPr>
          <a:xfrm>
            <a:off x="838200" y="448310"/>
            <a:ext cx="10515600" cy="5728970"/>
          </a:xfrm>
          <a:prstGeom prst="rect">
            <a:avLst/>
          </a:prstGeom>
        </p:spPr>
        <p:txBody>
          <a:bodyPr vert="horz" wrap="square"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en-US" sz="2400">
                <a:solidFill>
                  <a:schemeClr val="tx1"/>
                </a:solidFill>
                <a:latin typeface="Times New Roman" panose="02020603050405020304" charset="0"/>
                <a:cs typeface="Times New Roman" panose="02020603050405020304" charset="0"/>
              </a:rPr>
              <a:t>URL u = new URL(args[0]);</a:t>
            </a:r>
            <a:endParaRPr lang="en-US" altLang="en-US" sz="2400">
              <a:solidFill>
                <a:schemeClr val="tx1"/>
              </a:solidFill>
              <a:latin typeface="Times New Roman" panose="02020603050405020304" charset="0"/>
              <a:cs typeface="Times New Roman" panose="02020603050405020304" charset="0"/>
            </a:endParaRPr>
          </a:p>
          <a:p>
            <a:pPr marL="0" indent="0">
              <a:buNone/>
            </a:pPr>
            <a:r>
              <a:rPr lang="en-US" altLang="en-US" sz="2400">
                <a:solidFill>
                  <a:schemeClr val="tx1"/>
                </a:solidFill>
                <a:latin typeface="Times New Roman" panose="02020603050405020304" charset="0"/>
                <a:cs typeface="Times New Roman" panose="02020603050405020304" charset="0"/>
              </a:rPr>
              <a:t> URLConnection uc = u.openConnection();</a:t>
            </a:r>
            <a:endParaRPr lang="en-US" altLang="en-US" sz="2400">
              <a:solidFill>
                <a:schemeClr val="tx1"/>
              </a:solidFill>
              <a:latin typeface="Times New Roman" panose="02020603050405020304" charset="0"/>
              <a:cs typeface="Times New Roman" panose="02020603050405020304" charset="0"/>
            </a:endParaRPr>
          </a:p>
          <a:p>
            <a:pPr marL="0" indent="0">
              <a:buNone/>
            </a:pPr>
            <a:r>
              <a:rPr lang="en-US" altLang="en-US" sz="2400">
                <a:solidFill>
                  <a:schemeClr val="tx1"/>
                </a:solidFill>
                <a:latin typeface="Times New Roman" panose="02020603050405020304" charset="0"/>
                <a:cs typeface="Times New Roman" panose="02020603050405020304" charset="0"/>
              </a:rPr>
              <a:t> try (InputStream raw = uc.getInputStream()) { </a:t>
            </a:r>
            <a:endParaRPr lang="en-US" altLang="en-US" sz="2400">
              <a:solidFill>
                <a:schemeClr val="tx1"/>
              </a:solidFill>
              <a:latin typeface="Times New Roman" panose="02020603050405020304" charset="0"/>
              <a:cs typeface="Times New Roman" panose="02020603050405020304" charset="0"/>
            </a:endParaRPr>
          </a:p>
          <a:p>
            <a:pPr marL="0" indent="0">
              <a:buNone/>
            </a:pPr>
            <a:r>
              <a:rPr lang="en-US" altLang="en-US" sz="2400">
                <a:solidFill>
                  <a:schemeClr val="tx1"/>
                </a:solidFill>
                <a:latin typeface="Times New Roman" panose="02020603050405020304" charset="0"/>
                <a:cs typeface="Times New Roman" panose="02020603050405020304" charset="0"/>
              </a:rPr>
              <a:t> InputStream buffer = new BufferedInputStream(raw);</a:t>
            </a:r>
            <a:endParaRPr lang="en-US" altLang="en-US" sz="2400">
              <a:solidFill>
                <a:schemeClr val="tx1"/>
              </a:solidFill>
              <a:latin typeface="Times New Roman" panose="02020603050405020304" charset="0"/>
              <a:cs typeface="Times New Roman" panose="02020603050405020304" charset="0"/>
            </a:endParaRPr>
          </a:p>
          <a:p>
            <a:pPr marL="0" indent="0">
              <a:buNone/>
            </a:pPr>
            <a:r>
              <a:rPr lang="en-US" altLang="en-US" sz="2400">
                <a:solidFill>
                  <a:schemeClr val="tx1"/>
                </a:solidFill>
                <a:latin typeface="Times New Roman" panose="02020603050405020304" charset="0"/>
                <a:cs typeface="Times New Roman" panose="02020603050405020304" charset="0"/>
              </a:rPr>
              <a:t> // chain the InputStream to a Reader</a:t>
            </a:r>
            <a:endParaRPr lang="en-US" altLang="en-US" sz="2400">
              <a:solidFill>
                <a:schemeClr val="tx1"/>
              </a:solidFill>
              <a:latin typeface="Times New Roman" panose="02020603050405020304" charset="0"/>
              <a:cs typeface="Times New Roman" panose="02020603050405020304" charset="0"/>
            </a:endParaRPr>
          </a:p>
          <a:p>
            <a:pPr marL="0" indent="0">
              <a:buNone/>
            </a:pPr>
            <a:r>
              <a:rPr lang="en-US" altLang="en-US" sz="2400">
                <a:solidFill>
                  <a:schemeClr val="tx1"/>
                </a:solidFill>
                <a:latin typeface="Times New Roman" panose="02020603050405020304" charset="0"/>
                <a:cs typeface="Times New Roman" panose="02020603050405020304" charset="0"/>
              </a:rPr>
              <a:t> Reader reader = new InputStreamReader(buffer);</a:t>
            </a:r>
            <a:endParaRPr lang="en-US" altLang="en-US" sz="2400">
              <a:solidFill>
                <a:schemeClr val="tx1"/>
              </a:solidFill>
              <a:latin typeface="Times New Roman" panose="02020603050405020304" charset="0"/>
              <a:cs typeface="Times New Roman" panose="02020603050405020304" charset="0"/>
            </a:endParaRPr>
          </a:p>
          <a:p>
            <a:pPr marL="0" indent="0">
              <a:buNone/>
            </a:pPr>
            <a:r>
              <a:rPr lang="en-US" altLang="en-US" sz="2400">
                <a:solidFill>
                  <a:schemeClr val="tx1"/>
                </a:solidFill>
                <a:latin typeface="Times New Roman" panose="02020603050405020304" charset="0"/>
                <a:cs typeface="Times New Roman" panose="02020603050405020304" charset="0"/>
              </a:rPr>
              <a:t> int c;</a:t>
            </a:r>
            <a:endParaRPr lang="en-US" altLang="en-US" sz="2400">
              <a:solidFill>
                <a:schemeClr val="tx1"/>
              </a:solidFill>
              <a:latin typeface="Times New Roman" panose="02020603050405020304" charset="0"/>
              <a:cs typeface="Times New Roman" panose="02020603050405020304" charset="0"/>
            </a:endParaRPr>
          </a:p>
          <a:p>
            <a:pPr marL="0" indent="0">
              <a:buNone/>
            </a:pPr>
            <a:r>
              <a:rPr lang="en-US" altLang="en-US" sz="2400">
                <a:solidFill>
                  <a:schemeClr val="tx1"/>
                </a:solidFill>
                <a:latin typeface="Times New Roman" panose="02020603050405020304" charset="0"/>
                <a:cs typeface="Times New Roman" panose="02020603050405020304" charset="0"/>
              </a:rPr>
              <a:t> while ((c = reader.read()) != -1) {</a:t>
            </a:r>
            <a:endParaRPr lang="en-US" altLang="en-US" sz="2400">
              <a:solidFill>
                <a:schemeClr val="tx1"/>
              </a:solidFill>
              <a:latin typeface="Times New Roman" panose="02020603050405020304" charset="0"/>
              <a:cs typeface="Times New Roman" panose="02020603050405020304" charset="0"/>
            </a:endParaRPr>
          </a:p>
          <a:p>
            <a:pPr marL="0" indent="0">
              <a:buNone/>
            </a:pPr>
            <a:r>
              <a:rPr lang="en-US" altLang="en-US" sz="2400">
                <a:solidFill>
                  <a:schemeClr val="tx1"/>
                </a:solidFill>
                <a:latin typeface="Times New Roman" panose="02020603050405020304" charset="0"/>
                <a:cs typeface="Times New Roman" panose="02020603050405020304" charset="0"/>
              </a:rPr>
              <a:t> System.out.print((char) c);</a:t>
            </a:r>
            <a:endParaRPr lang="en-US" altLang="en-US" sz="2400">
              <a:solidFill>
                <a:schemeClr val="tx1"/>
              </a:solidFill>
              <a:latin typeface="Times New Roman" panose="02020603050405020304" charset="0"/>
              <a:cs typeface="Times New Roman" panose="02020603050405020304" charset="0"/>
            </a:endParaRPr>
          </a:p>
          <a:p>
            <a:pPr marL="0" indent="0">
              <a:buNone/>
            </a:pPr>
            <a:r>
              <a:rPr lang="en-US" altLang="en-US" sz="2400">
                <a:solidFill>
                  <a:schemeClr val="tx1"/>
                </a:solidFill>
                <a:latin typeface="Times New Roman" panose="02020603050405020304" charset="0"/>
                <a:cs typeface="Times New Roman" panose="02020603050405020304" charset="0"/>
              </a:rPr>
              <a:t> }</a:t>
            </a:r>
            <a:endParaRPr lang="en-US" altLang="en-US" sz="2400">
              <a:solidFill>
                <a:schemeClr val="tx1"/>
              </a:solidFill>
              <a:latin typeface="Times New Roman" panose="02020603050405020304" charset="0"/>
              <a:cs typeface="Times New Roman" panose="02020603050405020304" charset="0"/>
            </a:endParaRPr>
          </a:p>
        </p:txBody>
      </p:sp>
    </p:spTree>
    <p:custDataLst>
      <p:tags r:id="rId2"/>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Content Placeholder 2"/>
          <p:cNvSpPr>
            <a:spLocks noGrp="1"/>
          </p:cNvSpPr>
          <p:nvPr>
            <p:custDataLst>
              <p:tags r:id="rId1"/>
            </p:custDataLst>
          </p:nvPr>
        </p:nvSpPr>
        <p:spPr>
          <a:xfrm>
            <a:off x="838200" y="1343025"/>
            <a:ext cx="10515600" cy="4834255"/>
          </a:xfrm>
          <a:prstGeom prst="rect">
            <a:avLst/>
          </a:prstGeom>
        </p:spPr>
        <p:txBody>
          <a:bodyPr vert="horz" wrap="square" lIns="91440" tIns="45720" rIns="91440" bIns="45720" rtlCol="0">
            <a:normAutofit fontScale="7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en-US">
                <a:solidFill>
                  <a:schemeClr val="tx1"/>
                </a:solidFill>
                <a:latin typeface="Times New Roman" panose="02020603050405020304" charset="0"/>
                <a:cs typeface="Times New Roman" panose="02020603050405020304" charset="0"/>
              </a:rPr>
              <a:t>HTTP headers provide metadata such as content type, length, cookies, and server details.</a:t>
            </a:r>
            <a:endParaRPr lang="en-US" altLang="en-US">
              <a:solidFill>
                <a:schemeClr val="tx1"/>
              </a:solidFill>
              <a:latin typeface="Times New Roman" panose="02020603050405020304" charset="0"/>
              <a:cs typeface="Times New Roman" panose="02020603050405020304" charset="0"/>
            </a:endParaRPr>
          </a:p>
          <a:p>
            <a:r>
              <a:rPr lang="en-US" altLang="en-US">
                <a:solidFill>
                  <a:schemeClr val="tx1"/>
                </a:solidFill>
                <a:latin typeface="Times New Roman" panose="02020603050405020304" charset="0"/>
                <a:cs typeface="Times New Roman" panose="02020603050405020304" charset="0"/>
              </a:rPr>
              <a:t>HTTP servers provide a substantial amount of information in the header that precedes each response. For example, here’s a typical HTTP header returned by an Apache web</a:t>
            </a:r>
            <a:endParaRPr lang="en-US" altLang="en-US">
              <a:solidFill>
                <a:schemeClr val="tx1"/>
              </a:solidFill>
              <a:latin typeface="Times New Roman" panose="02020603050405020304" charset="0"/>
              <a:cs typeface="Times New Roman" panose="02020603050405020304" charset="0"/>
            </a:endParaRPr>
          </a:p>
          <a:p>
            <a:pPr marL="0" indent="0">
              <a:buNone/>
            </a:pPr>
            <a:r>
              <a:rPr lang="en-US" altLang="en-US">
                <a:solidFill>
                  <a:schemeClr val="tx1"/>
                </a:solidFill>
                <a:latin typeface="Times New Roman" panose="02020603050405020304" charset="0"/>
                <a:cs typeface="Times New Roman" panose="02020603050405020304" charset="0"/>
              </a:rPr>
              <a:t>server:</a:t>
            </a:r>
            <a:endParaRPr lang="en-US" altLang="en-US">
              <a:solidFill>
                <a:schemeClr val="tx1"/>
              </a:solidFill>
              <a:latin typeface="Times New Roman" panose="02020603050405020304" charset="0"/>
              <a:cs typeface="Times New Roman" panose="02020603050405020304" charset="0"/>
            </a:endParaRPr>
          </a:p>
          <a:p>
            <a:pPr marL="0" indent="0">
              <a:buNone/>
            </a:pPr>
            <a:r>
              <a:rPr lang="en-US" altLang="en-US">
                <a:solidFill>
                  <a:schemeClr val="tx1"/>
                </a:solidFill>
                <a:latin typeface="Times New Roman" panose="02020603050405020304" charset="0"/>
                <a:cs typeface="Times New Roman" panose="02020603050405020304" charset="0"/>
              </a:rPr>
              <a:t>HTTP/1.1 301 Moved Permanently</a:t>
            </a:r>
            <a:endParaRPr lang="en-US" altLang="en-US">
              <a:solidFill>
                <a:schemeClr val="tx1"/>
              </a:solidFill>
              <a:latin typeface="Times New Roman" panose="02020603050405020304" charset="0"/>
              <a:cs typeface="Times New Roman" panose="02020603050405020304" charset="0"/>
            </a:endParaRPr>
          </a:p>
          <a:p>
            <a:pPr marL="0" indent="0">
              <a:buNone/>
            </a:pPr>
            <a:r>
              <a:rPr lang="en-US" altLang="en-US">
                <a:solidFill>
                  <a:schemeClr val="tx1"/>
                </a:solidFill>
                <a:latin typeface="Times New Roman" panose="02020603050405020304" charset="0"/>
                <a:cs typeface="Times New Roman" panose="02020603050405020304" charset="0"/>
              </a:rPr>
              <a:t>Date: Sun, 21 Apr 2013 15:12:46 GMT</a:t>
            </a:r>
            <a:endParaRPr lang="en-US" altLang="en-US">
              <a:solidFill>
                <a:schemeClr val="tx1"/>
              </a:solidFill>
              <a:latin typeface="Times New Roman" panose="02020603050405020304" charset="0"/>
              <a:cs typeface="Times New Roman" panose="02020603050405020304" charset="0"/>
            </a:endParaRPr>
          </a:p>
          <a:p>
            <a:pPr marL="0" indent="0">
              <a:buNone/>
            </a:pPr>
            <a:r>
              <a:rPr lang="en-US" altLang="en-US">
                <a:solidFill>
                  <a:schemeClr val="tx1"/>
                </a:solidFill>
                <a:latin typeface="Times New Roman" panose="02020603050405020304" charset="0"/>
                <a:cs typeface="Times New Roman" panose="02020603050405020304" charset="0"/>
              </a:rPr>
              <a:t>Server: Apache</a:t>
            </a:r>
            <a:endParaRPr lang="en-US" altLang="en-US">
              <a:solidFill>
                <a:schemeClr val="tx1"/>
              </a:solidFill>
              <a:latin typeface="Times New Roman" panose="02020603050405020304" charset="0"/>
              <a:cs typeface="Times New Roman" panose="02020603050405020304" charset="0"/>
            </a:endParaRPr>
          </a:p>
          <a:p>
            <a:pPr marL="0" indent="0">
              <a:buNone/>
            </a:pPr>
            <a:r>
              <a:rPr lang="en-US" altLang="en-US">
                <a:solidFill>
                  <a:schemeClr val="tx1"/>
                </a:solidFill>
                <a:latin typeface="Times New Roman" panose="02020603050405020304" charset="0"/>
                <a:cs typeface="Times New Roman" panose="02020603050405020304" charset="0"/>
              </a:rPr>
              <a:t>Location: http://www.ibiblio.org/</a:t>
            </a:r>
            <a:endParaRPr lang="en-US" altLang="en-US">
              <a:solidFill>
                <a:schemeClr val="tx1"/>
              </a:solidFill>
              <a:latin typeface="Times New Roman" panose="02020603050405020304" charset="0"/>
              <a:cs typeface="Times New Roman" panose="02020603050405020304" charset="0"/>
            </a:endParaRPr>
          </a:p>
          <a:p>
            <a:pPr marL="0" indent="0">
              <a:buNone/>
            </a:pPr>
            <a:r>
              <a:rPr lang="en-US" altLang="en-US">
                <a:solidFill>
                  <a:schemeClr val="tx1"/>
                </a:solidFill>
                <a:latin typeface="Times New Roman" panose="02020603050405020304" charset="0"/>
                <a:cs typeface="Times New Roman" panose="02020603050405020304" charset="0"/>
              </a:rPr>
              <a:t>Content-Length: 296</a:t>
            </a:r>
            <a:endParaRPr lang="en-US" altLang="en-US">
              <a:solidFill>
                <a:schemeClr val="tx1"/>
              </a:solidFill>
              <a:latin typeface="Times New Roman" panose="02020603050405020304" charset="0"/>
              <a:cs typeface="Times New Roman" panose="02020603050405020304" charset="0"/>
            </a:endParaRPr>
          </a:p>
          <a:p>
            <a:pPr marL="0" indent="0">
              <a:buNone/>
            </a:pPr>
            <a:r>
              <a:rPr lang="en-US" altLang="en-US" b="1">
                <a:solidFill>
                  <a:schemeClr val="tx1"/>
                </a:solidFill>
                <a:latin typeface="Times New Roman" panose="02020603050405020304" charset="0"/>
                <a:cs typeface="Times New Roman" panose="02020603050405020304" charset="0"/>
              </a:rPr>
              <a:t>Java provides two approaches to read headers:</a:t>
            </a:r>
            <a:endParaRPr lang="en-US" altLang="en-US" b="1">
              <a:solidFill>
                <a:schemeClr val="tx1"/>
              </a:solidFill>
              <a:latin typeface="Times New Roman" panose="02020603050405020304" charset="0"/>
              <a:cs typeface="Times New Roman" panose="02020603050405020304" charset="0"/>
            </a:endParaRPr>
          </a:p>
          <a:p>
            <a:pPr marL="457200" indent="-457200">
              <a:buAutoNum type="arabicPeriod"/>
            </a:pPr>
            <a:r>
              <a:rPr lang="en-US" altLang="en-US">
                <a:solidFill>
                  <a:schemeClr val="tx1"/>
                </a:solidFill>
                <a:latin typeface="Times New Roman" panose="02020603050405020304" charset="0"/>
                <a:cs typeface="Times New Roman" panose="02020603050405020304" charset="0"/>
              </a:rPr>
              <a:t>Retrieving specific (common) header fields</a:t>
            </a:r>
            <a:endParaRPr lang="en-US" altLang="en-US">
              <a:solidFill>
                <a:schemeClr val="tx1"/>
              </a:solidFill>
              <a:latin typeface="Times New Roman" panose="02020603050405020304" charset="0"/>
              <a:cs typeface="Times New Roman" panose="02020603050405020304" charset="0"/>
            </a:endParaRPr>
          </a:p>
          <a:p>
            <a:pPr marL="457200" indent="-457200">
              <a:buAutoNum type="arabicPeriod"/>
            </a:pPr>
            <a:r>
              <a:rPr lang="en-US" altLang="en-US">
                <a:solidFill>
                  <a:schemeClr val="tx1"/>
                </a:solidFill>
                <a:latin typeface="Times New Roman" panose="02020603050405020304" charset="0"/>
                <a:cs typeface="Times New Roman" panose="02020603050405020304" charset="0"/>
              </a:rPr>
              <a:t>Retrieving arbitrary (any) header fields</a:t>
            </a:r>
            <a:endParaRPr lang="en-US" altLang="en-US">
              <a:solidFill>
                <a:schemeClr val="tx1"/>
              </a:solidFill>
              <a:latin typeface="Times New Roman" panose="02020603050405020304" charset="0"/>
              <a:cs typeface="Times New Roman" panose="02020603050405020304" charset="0"/>
            </a:endParaRPr>
          </a:p>
        </p:txBody>
      </p:sp>
      <p:sp>
        <p:nvSpPr>
          <p:cNvPr id="16" name="Title 14"/>
          <p:cNvSpPr>
            <a:spLocks noGrp="1"/>
          </p:cNvSpPr>
          <p:nvPr>
            <p:custDataLst>
              <p:tags r:id="rId2"/>
            </p:custDataLst>
          </p:nvPr>
        </p:nvSpPr>
        <p:spPr>
          <a:xfrm>
            <a:off x="838200" y="365125"/>
            <a:ext cx="10515600" cy="977265"/>
          </a:xfrm>
          <a:prstGeom prst="rect">
            <a:avLst/>
          </a:prstGeom>
        </p:spPr>
        <p:txBody>
          <a:bodyPr vert="horz" lIns="91440" tIns="45720" rIns="91440" bIns="45720" rtlCol="0" anchor="b"/>
          <a:lstStyle>
            <a:lvl1pPr marL="0" marR="0" algn="ctr" defTabSz="914400" rtl="0" eaLnBrk="1" fontAlgn="auto" latinLnBrk="0" hangingPunct="1">
              <a:lnSpc>
                <a:spcPct val="90000"/>
              </a:lnSpc>
              <a:spcBef>
                <a:spcPct val="0"/>
              </a:spcBef>
              <a:buClrTx/>
              <a:buSzTx/>
              <a:buFontTx/>
              <a:buNone/>
              <a:defRPr kumimoji="0" lang="en-US" sz="6000" b="0" i="0" u="none" strike="noStrike" kern="1200" cap="none" spc="0" normalizeH="0" baseline="0" noProof="1">
                <a:solidFill>
                  <a:srgbClr val="000000"/>
                </a:solidFill>
                <a:latin typeface="+mj-lt"/>
                <a:ea typeface="+mj-ea"/>
                <a:cs typeface="+mj-cs"/>
              </a:defRPr>
            </a:lvl1pPr>
          </a:lstStyle>
          <a:p>
            <a:r>
              <a:rPr sz="4800">
                <a:solidFill>
                  <a:schemeClr val="tx1"/>
                </a:solidFill>
                <a:latin typeface="Times New Roman" panose="02020603050405020304" charset="0"/>
                <a:cs typeface="Times New Roman" panose="02020603050405020304" charset="0"/>
              </a:rPr>
              <a:t>Reading Headers</a:t>
            </a:r>
            <a:endParaRPr sz="4800">
              <a:solidFill>
                <a:schemeClr val="tx1"/>
              </a:solidFill>
              <a:latin typeface="Times New Roman" panose="02020603050405020304" charset="0"/>
              <a:cs typeface="Times New Roman" panose="02020603050405020304" charset="0"/>
            </a:endParaRPr>
          </a:p>
        </p:txBody>
      </p:sp>
    </p:spTree>
    <p:custDataLst>
      <p:tags r:id="rId3"/>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Content Placeholder 2"/>
          <p:cNvSpPr>
            <a:spLocks noGrp="1"/>
          </p:cNvSpPr>
          <p:nvPr>
            <p:custDataLst>
              <p:tags r:id="rId1"/>
            </p:custDataLst>
          </p:nvPr>
        </p:nvSpPr>
        <p:spPr>
          <a:xfrm>
            <a:off x="838200" y="609600"/>
            <a:ext cx="10515600" cy="5611495"/>
          </a:xfrm>
          <a:prstGeom prst="rect">
            <a:avLst/>
          </a:prstGeom>
        </p:spPr>
        <p:txBody>
          <a:bodyPr vert="horz" wrap="square"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en-US" sz="3200">
                <a:solidFill>
                  <a:schemeClr val="tx1"/>
                </a:solidFill>
                <a:latin typeface="Times New Roman" panose="02020603050405020304" charset="0"/>
                <a:cs typeface="Times New Roman" panose="02020603050405020304" charset="0"/>
                <a:sym typeface="+mn-ea"/>
              </a:rPr>
              <a:t>Retrieving Specific Header Fields</a:t>
            </a:r>
            <a:endParaRPr lang="en-US" altLang="en-US" sz="3200">
              <a:solidFill>
                <a:schemeClr val="tx1"/>
              </a:solidFill>
              <a:latin typeface="Times New Roman" panose="02020603050405020304" charset="0"/>
              <a:cs typeface="Times New Roman" panose="02020603050405020304" charset="0"/>
              <a:sym typeface="+mn-ea"/>
            </a:endParaRPr>
          </a:p>
          <a:p>
            <a:pPr marL="0" indent="0">
              <a:buNone/>
            </a:pPr>
            <a:r>
              <a:rPr lang="en-US" altLang="en-US" sz="2400">
                <a:solidFill>
                  <a:schemeClr val="tx1"/>
                </a:solidFill>
                <a:latin typeface="Times New Roman" panose="02020603050405020304" charset="0"/>
                <a:cs typeface="Times New Roman" panose="02020603050405020304" charset="0"/>
              </a:rPr>
              <a:t>The first six methods request specific, particularly common fields from the header.</a:t>
            </a:r>
            <a:endParaRPr lang="en-US" altLang="en-US" sz="2400">
              <a:solidFill>
                <a:schemeClr val="tx1"/>
              </a:solidFill>
              <a:latin typeface="Times New Roman" panose="02020603050405020304" charset="0"/>
              <a:cs typeface="Times New Roman" panose="02020603050405020304" charset="0"/>
            </a:endParaRPr>
          </a:p>
          <a:p>
            <a:pPr marL="0" indent="0">
              <a:buNone/>
            </a:pPr>
            <a:r>
              <a:rPr lang="en-US" altLang="en-US" sz="2400">
                <a:solidFill>
                  <a:schemeClr val="tx1"/>
                </a:solidFill>
                <a:latin typeface="Times New Roman" panose="02020603050405020304" charset="0"/>
                <a:cs typeface="Times New Roman" panose="02020603050405020304" charset="0"/>
              </a:rPr>
              <a:t>These are:</a:t>
            </a:r>
            <a:endParaRPr lang="en-US" altLang="en-US" sz="2400">
              <a:solidFill>
                <a:schemeClr val="tx1"/>
              </a:solidFill>
              <a:latin typeface="Times New Roman" panose="02020603050405020304" charset="0"/>
              <a:cs typeface="Times New Roman" panose="02020603050405020304" charset="0"/>
            </a:endParaRPr>
          </a:p>
          <a:p>
            <a:r>
              <a:rPr lang="en-US" altLang="en-US" sz="2400">
                <a:solidFill>
                  <a:schemeClr val="tx1"/>
                </a:solidFill>
                <a:latin typeface="Times New Roman" panose="02020603050405020304" charset="0"/>
                <a:cs typeface="Times New Roman" panose="02020603050405020304" charset="0"/>
              </a:rPr>
              <a:t> Content-type</a:t>
            </a:r>
            <a:endParaRPr lang="en-US" altLang="en-US" sz="2400">
              <a:solidFill>
                <a:schemeClr val="tx1"/>
              </a:solidFill>
              <a:latin typeface="Times New Roman" panose="02020603050405020304" charset="0"/>
              <a:cs typeface="Times New Roman" panose="02020603050405020304" charset="0"/>
            </a:endParaRPr>
          </a:p>
          <a:p>
            <a:r>
              <a:rPr lang="en-US" altLang="en-US" sz="2400">
                <a:solidFill>
                  <a:schemeClr val="tx1"/>
                </a:solidFill>
                <a:latin typeface="Times New Roman" panose="02020603050405020304" charset="0"/>
                <a:cs typeface="Times New Roman" panose="02020603050405020304" charset="0"/>
              </a:rPr>
              <a:t> Content-length</a:t>
            </a:r>
            <a:endParaRPr lang="en-US" altLang="en-US" sz="2400">
              <a:solidFill>
                <a:schemeClr val="tx1"/>
              </a:solidFill>
              <a:latin typeface="Times New Roman" panose="02020603050405020304" charset="0"/>
              <a:cs typeface="Times New Roman" panose="02020603050405020304" charset="0"/>
            </a:endParaRPr>
          </a:p>
          <a:p>
            <a:r>
              <a:rPr lang="en-US" altLang="en-US" sz="2400">
                <a:solidFill>
                  <a:schemeClr val="tx1"/>
                </a:solidFill>
                <a:latin typeface="Times New Roman" panose="02020603050405020304" charset="0"/>
                <a:cs typeface="Times New Roman" panose="02020603050405020304" charset="0"/>
              </a:rPr>
              <a:t> Content-encoding</a:t>
            </a:r>
            <a:endParaRPr lang="en-US" altLang="en-US" sz="2400">
              <a:solidFill>
                <a:schemeClr val="tx1"/>
              </a:solidFill>
              <a:latin typeface="Times New Roman" panose="02020603050405020304" charset="0"/>
              <a:cs typeface="Times New Roman" panose="02020603050405020304" charset="0"/>
            </a:endParaRPr>
          </a:p>
          <a:p>
            <a:r>
              <a:rPr lang="en-US" altLang="en-US" sz="2400">
                <a:solidFill>
                  <a:schemeClr val="tx1"/>
                </a:solidFill>
                <a:latin typeface="Times New Roman" panose="02020603050405020304" charset="0"/>
                <a:cs typeface="Times New Roman" panose="02020603050405020304" charset="0"/>
              </a:rPr>
              <a:t> Date</a:t>
            </a:r>
            <a:endParaRPr lang="en-US" altLang="en-US" sz="2400">
              <a:solidFill>
                <a:schemeClr val="tx1"/>
              </a:solidFill>
              <a:latin typeface="Times New Roman" panose="02020603050405020304" charset="0"/>
              <a:cs typeface="Times New Roman" panose="02020603050405020304" charset="0"/>
            </a:endParaRPr>
          </a:p>
          <a:p>
            <a:r>
              <a:rPr lang="en-US" altLang="en-US" sz="2400">
                <a:solidFill>
                  <a:schemeClr val="tx1"/>
                </a:solidFill>
                <a:latin typeface="Times New Roman" panose="02020603050405020304" charset="0"/>
                <a:cs typeface="Times New Roman" panose="02020603050405020304" charset="0"/>
              </a:rPr>
              <a:t> Last-modified</a:t>
            </a:r>
            <a:endParaRPr lang="en-US" altLang="en-US" sz="2400">
              <a:solidFill>
                <a:schemeClr val="tx1"/>
              </a:solidFill>
              <a:latin typeface="Times New Roman" panose="02020603050405020304" charset="0"/>
              <a:cs typeface="Times New Roman" panose="02020603050405020304" charset="0"/>
            </a:endParaRPr>
          </a:p>
          <a:p>
            <a:r>
              <a:rPr lang="en-US" altLang="en-US" sz="2400">
                <a:solidFill>
                  <a:schemeClr val="tx1"/>
                </a:solidFill>
                <a:latin typeface="Times New Roman" panose="02020603050405020304" charset="0"/>
                <a:cs typeface="Times New Roman" panose="02020603050405020304" charset="0"/>
              </a:rPr>
              <a:t> Expires</a:t>
            </a:r>
            <a:endParaRPr lang="en-US" altLang="en-US" sz="2400">
              <a:solidFill>
                <a:schemeClr val="tx1"/>
              </a:solidFill>
              <a:latin typeface="Times New Roman" panose="02020603050405020304" charset="0"/>
              <a:cs typeface="Times New Roman" panose="02020603050405020304" charset="0"/>
            </a:endParaRPr>
          </a:p>
          <a:p>
            <a:pPr marL="0" indent="0">
              <a:buNone/>
            </a:pPr>
            <a:endParaRPr lang="en-US" altLang="en-US">
              <a:solidFill>
                <a:schemeClr val="tx1"/>
              </a:solidFill>
              <a:latin typeface="Times New Roman" panose="02020603050405020304" charset="0"/>
              <a:cs typeface="Times New Roman" panose="02020603050405020304" charset="0"/>
            </a:endParaRPr>
          </a:p>
          <a:p>
            <a:endParaRPr lang="en-US" altLang="en-US">
              <a:solidFill>
                <a:schemeClr val="tx1"/>
              </a:solidFill>
              <a:latin typeface="Times New Roman" panose="02020603050405020304" charset="0"/>
              <a:cs typeface="Times New Roman" panose="02020603050405020304" charset="0"/>
            </a:endParaRPr>
          </a:p>
        </p:txBody>
      </p:sp>
    </p:spTree>
    <p:custDataLst>
      <p:tags r:id="rId2"/>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Content Placeholder 2"/>
          <p:cNvSpPr>
            <a:spLocks noGrp="1"/>
          </p:cNvSpPr>
          <p:nvPr>
            <p:custDataLst>
              <p:tags r:id="rId1"/>
            </p:custDataLst>
          </p:nvPr>
        </p:nvSpPr>
        <p:spPr>
          <a:xfrm>
            <a:off x="838200" y="521335"/>
            <a:ext cx="10515600" cy="5655945"/>
          </a:xfrm>
          <a:prstGeom prst="rect">
            <a:avLst/>
          </a:prstGeom>
        </p:spPr>
        <p:txBody>
          <a:bodyPr vert="horz" wrap="square"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en-US" b="1">
                <a:solidFill>
                  <a:schemeClr val="tx1"/>
                </a:solidFill>
                <a:latin typeface="Times New Roman" panose="02020603050405020304" charset="0"/>
                <a:cs typeface="Times New Roman" panose="02020603050405020304" charset="0"/>
              </a:rPr>
              <a:t>public String getContentType():</a:t>
            </a:r>
            <a:endParaRPr lang="en-US" altLang="en-US" b="1">
              <a:solidFill>
                <a:schemeClr val="tx1"/>
              </a:solidFill>
              <a:latin typeface="Times New Roman" panose="02020603050405020304" charset="0"/>
              <a:cs typeface="Times New Roman" panose="02020603050405020304" charset="0"/>
            </a:endParaRPr>
          </a:p>
          <a:p>
            <a:r>
              <a:rPr lang="en-US" altLang="en-US" sz="2400">
                <a:solidFill>
                  <a:schemeClr val="tx1"/>
                </a:solidFill>
                <a:latin typeface="Times New Roman" panose="02020603050405020304" charset="0"/>
                <a:cs typeface="Times New Roman" panose="02020603050405020304" charset="0"/>
              </a:rPr>
              <a:t>Returns the MIME media type of the response body.</a:t>
            </a:r>
            <a:endParaRPr lang="en-US" altLang="en-US" sz="2400">
              <a:solidFill>
                <a:schemeClr val="tx1"/>
              </a:solidFill>
              <a:latin typeface="Times New Roman" panose="02020603050405020304" charset="0"/>
              <a:cs typeface="Times New Roman" panose="02020603050405020304" charset="0"/>
            </a:endParaRPr>
          </a:p>
          <a:p>
            <a:r>
              <a:rPr lang="en-US" altLang="en-US" sz="2400">
                <a:solidFill>
                  <a:schemeClr val="tx1"/>
                </a:solidFill>
                <a:latin typeface="Times New Roman" panose="02020603050405020304" charset="0"/>
                <a:cs typeface="Times New Roman" panose="02020603050405020304" charset="0"/>
              </a:rPr>
              <a:t>Depends on the server sending a valid Content-Type header.</a:t>
            </a:r>
            <a:endParaRPr lang="en-US" altLang="en-US" sz="2400">
              <a:solidFill>
                <a:schemeClr val="tx1"/>
              </a:solidFill>
              <a:latin typeface="Times New Roman" panose="02020603050405020304" charset="0"/>
              <a:cs typeface="Times New Roman" panose="02020603050405020304" charset="0"/>
            </a:endParaRPr>
          </a:p>
          <a:p>
            <a:r>
              <a:rPr lang="en-US" altLang="en-US" sz="2400">
                <a:solidFill>
                  <a:schemeClr val="tx1"/>
                </a:solidFill>
                <a:latin typeface="Times New Roman" panose="02020603050405020304" charset="0"/>
                <a:cs typeface="Times New Roman" panose="02020603050405020304" charset="0"/>
              </a:rPr>
              <a:t>Returns null if the header is not available.</a:t>
            </a:r>
            <a:endParaRPr lang="en-US" altLang="en-US" sz="2400">
              <a:solidFill>
                <a:schemeClr val="tx1"/>
              </a:solidFill>
              <a:latin typeface="Times New Roman" panose="02020603050405020304" charset="0"/>
              <a:cs typeface="Times New Roman" panose="02020603050405020304" charset="0"/>
            </a:endParaRPr>
          </a:p>
          <a:p>
            <a:pPr marL="0" indent="0">
              <a:buNone/>
            </a:pPr>
            <a:r>
              <a:rPr lang="en-US" altLang="en-US" sz="2400">
                <a:solidFill>
                  <a:schemeClr val="tx1"/>
                </a:solidFill>
                <a:latin typeface="Times New Roman" panose="02020603050405020304" charset="0"/>
                <a:cs typeface="Times New Roman" panose="02020603050405020304" charset="0"/>
              </a:rPr>
              <a:t>example:</a:t>
            </a:r>
            <a:endParaRPr lang="en-US" altLang="en-US" sz="2400">
              <a:solidFill>
                <a:schemeClr val="tx1"/>
              </a:solidFill>
              <a:latin typeface="Times New Roman" panose="02020603050405020304" charset="0"/>
              <a:cs typeface="Times New Roman" panose="02020603050405020304" charset="0"/>
            </a:endParaRPr>
          </a:p>
          <a:p>
            <a:pPr marL="0" indent="0">
              <a:buNone/>
            </a:pPr>
            <a:r>
              <a:rPr lang="en-US" altLang="en-US" sz="2400">
                <a:solidFill>
                  <a:schemeClr val="tx1"/>
                </a:solidFill>
                <a:latin typeface="Times New Roman" panose="02020603050405020304" charset="0"/>
                <a:cs typeface="Times New Roman" panose="02020603050405020304" charset="0"/>
              </a:rPr>
              <a:t>String encoding = "ISO-8859-1"; // default</a:t>
            </a:r>
            <a:endParaRPr lang="en-US" altLang="en-US" sz="2400">
              <a:solidFill>
                <a:schemeClr val="tx1"/>
              </a:solidFill>
              <a:latin typeface="Times New Roman" panose="02020603050405020304" charset="0"/>
              <a:cs typeface="Times New Roman" panose="02020603050405020304" charset="0"/>
            </a:endParaRPr>
          </a:p>
          <a:p>
            <a:pPr marL="0" indent="0">
              <a:buNone/>
            </a:pPr>
            <a:r>
              <a:rPr lang="en-US" altLang="en-US" sz="2400">
                <a:solidFill>
                  <a:schemeClr val="tx1"/>
                </a:solidFill>
                <a:latin typeface="Times New Roman" panose="02020603050405020304" charset="0"/>
                <a:cs typeface="Times New Roman" panose="02020603050405020304" charset="0"/>
              </a:rPr>
              <a:t>                URL u = new URL(args[i]);</a:t>
            </a:r>
            <a:endParaRPr lang="en-US" altLang="en-US" sz="2400">
              <a:solidFill>
                <a:schemeClr val="tx1"/>
              </a:solidFill>
              <a:latin typeface="Times New Roman" panose="02020603050405020304" charset="0"/>
              <a:cs typeface="Times New Roman" panose="02020603050405020304" charset="0"/>
            </a:endParaRPr>
          </a:p>
          <a:p>
            <a:pPr marL="0" indent="0">
              <a:buNone/>
            </a:pPr>
            <a:r>
              <a:rPr lang="en-US" altLang="en-US" sz="2400">
                <a:solidFill>
                  <a:schemeClr val="tx1"/>
                </a:solidFill>
                <a:latin typeface="Times New Roman" panose="02020603050405020304" charset="0"/>
                <a:cs typeface="Times New Roman" panose="02020603050405020304" charset="0"/>
              </a:rPr>
              <a:t>                URLConnection uc = u.openConnection();</a:t>
            </a:r>
            <a:endParaRPr lang="en-US" altLang="en-US" sz="2400">
              <a:solidFill>
                <a:schemeClr val="tx1"/>
              </a:solidFill>
              <a:latin typeface="Times New Roman" panose="02020603050405020304" charset="0"/>
              <a:cs typeface="Times New Roman" panose="02020603050405020304" charset="0"/>
            </a:endParaRPr>
          </a:p>
          <a:p>
            <a:pPr marL="0" indent="0">
              <a:buNone/>
            </a:pPr>
            <a:endParaRPr lang="en-US" altLang="en-US" sz="2400">
              <a:solidFill>
                <a:schemeClr val="tx1"/>
              </a:solidFill>
              <a:latin typeface="Times New Roman" panose="02020603050405020304" charset="0"/>
              <a:cs typeface="Times New Roman" panose="02020603050405020304" charset="0"/>
            </a:endParaRPr>
          </a:p>
          <a:p>
            <a:pPr marL="0" indent="0">
              <a:buNone/>
            </a:pPr>
            <a:r>
              <a:rPr lang="en-US" altLang="en-US" sz="2400">
                <a:solidFill>
                  <a:schemeClr val="tx1"/>
                </a:solidFill>
                <a:latin typeface="Times New Roman" panose="02020603050405020304" charset="0"/>
                <a:cs typeface="Times New Roman" panose="02020603050405020304" charset="0"/>
              </a:rPr>
              <a:t>                String contentType = uc.getContentType();</a:t>
            </a:r>
            <a:endParaRPr lang="en-US" altLang="en-US" sz="2400">
              <a:solidFill>
                <a:schemeClr val="tx1"/>
              </a:solidFill>
              <a:latin typeface="Times New Roman" panose="02020603050405020304" charset="0"/>
              <a:cs typeface="Times New Roman" panose="02020603050405020304" charset="0"/>
            </a:endParaRPr>
          </a:p>
          <a:p>
            <a:pPr marL="0" indent="0">
              <a:buNone/>
            </a:pPr>
            <a:r>
              <a:rPr lang="en-US" altLang="en-US" sz="2400">
                <a:solidFill>
                  <a:schemeClr val="tx1"/>
                </a:solidFill>
                <a:latin typeface="Times New Roman" panose="02020603050405020304" charset="0"/>
                <a:cs typeface="Times New Roman" panose="02020603050405020304" charset="0"/>
              </a:rPr>
              <a:t>                int encodingStart = contentType.indexOf("charset=");</a:t>
            </a:r>
            <a:endParaRPr lang="en-US" altLang="en-US" sz="2400">
              <a:solidFill>
                <a:schemeClr val="tx1"/>
              </a:solidFill>
              <a:latin typeface="Times New Roman" panose="02020603050405020304" charset="0"/>
              <a:cs typeface="Times New Roman" panose="02020603050405020304" charset="0"/>
            </a:endParaRPr>
          </a:p>
        </p:txBody>
      </p:sp>
    </p:spTree>
    <p:custDataLst>
      <p:tags r:id="rId2"/>
    </p:custDataLst>
  </p:cSld>
  <p:clrMapOvr>
    <a:masterClrMapping/>
  </p:clrMapOvr>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i*1"/>
  <p:tag name="KSO_WM_UNIT_LAYERLEVEL" val="1"/>
  <p:tag name="KSO_WM_TAG_VERSION" val="3.0"/>
  <p:tag name="KSO_WM_BEAUTIFY_FLAG" val="#wm#"/>
  <p:tag name="KSO_WM_UNIT_TYPE" val="i"/>
  <p:tag name="KSO_WM_UNIT_INDEX" val="1"/>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i*1"/>
  <p:tag name="KSO_WM_UNIT_LAYERLEVEL" val="1"/>
  <p:tag name="KSO_WM_TAG_VERSION" val="3.0"/>
  <p:tag name="KSO_WM_BEAUTIFY_FLAG" val="#wm#"/>
  <p:tag name="KSO_WM_UNIT_TYPE" val="i"/>
  <p:tag name="KSO_WM_UNIT_INDEX" val="1"/>
</p:tagLst>
</file>

<file path=ppt/tags/tag1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3.0"/>
  <p:tag name="KSO_WM_BEAUTIFY_FLAG" val="#wm#"/>
</p:tagLst>
</file>

<file path=ppt/tags/tag1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3.0"/>
  <p:tag name="KSO_WM_BEAUTIFY_FLAG" val="#wm#"/>
</p:tagLst>
</file>

<file path=ppt/tags/tag1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3.0"/>
  <p:tag name="KSO_WM_BEAUTIFY_FLAG" val="#wm#"/>
</p:tagLst>
</file>

<file path=ppt/tags/tag1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1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3.0"/>
  <p:tag name="KSO_WM_BEAUTIFY_FLAG" val="#wm#"/>
</p:tagLst>
</file>

<file path=ppt/tags/tag1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3.0"/>
  <p:tag name="KSO_WM_BEAUTIFY_FLAG" val="#wm#"/>
</p:tagLst>
</file>

<file path=ppt/tags/tag1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3.0"/>
  <p:tag name="KSO_WM_BEAUTIFY_FLAG" val="#wm#"/>
</p:tagLst>
</file>

<file path=ppt/tags/tag1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i*1"/>
  <p:tag name="KSO_WM_UNIT_LAYERLEVEL" val="1"/>
  <p:tag name="KSO_WM_TAG_VERSION" val="3.0"/>
  <p:tag name="KSO_WM_BEAUTIFY_FLAG" val="#wm#"/>
  <p:tag name="KSO_WM_UNIT_TYPE" val="i"/>
  <p:tag name="KSO_WM_UNIT_INDEX" val="1"/>
</p:tagLst>
</file>

<file path=ppt/tags/tag1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i*2"/>
  <p:tag name="KSO_WM_UNIT_LAYERLEVEL" val="1"/>
  <p:tag name="KSO_WM_TAG_VERSION" val="3.0"/>
  <p:tag name="KSO_WM_BEAUTIFY_FLAG" val="#wm#"/>
  <p:tag name="KSO_WM_UNIT_TYPE" val="i"/>
  <p:tag name="KSO_WM_UNIT_INDEX" val="2"/>
</p:tagLst>
</file>

<file path=ppt/tags/tag1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i*3"/>
  <p:tag name="KSO_WM_UNIT_LAYERLEVEL" val="1"/>
  <p:tag name="KSO_WM_TAG_VERSION" val="3.0"/>
  <p:tag name="KSO_WM_BEAUTIFY_FLAG" val="#wm#"/>
  <p:tag name="KSO_WM_UNIT_TYPE" val="i"/>
  <p:tag name="KSO_WM_UNIT_INDEX" val="3"/>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a*1"/>
  <p:tag name="KSO_WM_UNIT_LAYERLEVEL" val="1"/>
  <p:tag name="KSO_WM_TAG_VERSION" val="3.0"/>
  <p:tag name="KSO_WM_BEAUTIFY_FLAG" val="#wm#"/>
  <p:tag name="KSO_WM_UNIT_ISCONTENTSTITLE" val="1"/>
  <p:tag name="KSO_WM_UNIT_ISNUMDGMTITLE" val="0"/>
  <p:tag name="KSO_WM_UNIT_PRESET_TEXT" val="标题"/>
  <p:tag name="KSO_WM_UNIT_NOCLEAR" val="0"/>
  <p:tag name="KSO_WM_UNIT_VALUE" val="3"/>
  <p:tag name="KSO_WM_UNIT_TYPE" val="a"/>
  <p:tag name="KSO_WM_UNIT_INDEX" val="1"/>
</p:tagLst>
</file>

<file path=ppt/tags/tag1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3.0"/>
  <p:tag name="KSO_WM_BEAUTIFY_FLAG" val="#wm#"/>
</p:tagLst>
</file>

<file path=ppt/tags/tag1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3.0"/>
  <p:tag name="KSO_WM_BEAUTIFY_FLAG" val="#wm#"/>
</p:tagLst>
</file>

<file path=ppt/tags/tag1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3.0"/>
  <p:tag name="KSO_WM_BEAUTIFY_FLAG" val="#wm#"/>
</p:tagLst>
</file>

<file path=ppt/tags/tag1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i*1"/>
  <p:tag name="KSO_WM_UNIT_LAYERLEVEL" val="1"/>
  <p:tag name="KSO_WM_TAG_VERSION" val="3.0"/>
  <p:tag name="KSO_WM_BEAUTIFY_FLAG" val="#wm#"/>
  <p:tag name="KSO_WM_UNIT_TYPE" val="i"/>
  <p:tag name="KSO_WM_UNIT_INDEX" val="1"/>
</p:tagLst>
</file>

<file path=ppt/tags/tag1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i*2"/>
  <p:tag name="KSO_WM_UNIT_LAYERLEVEL" val="1"/>
  <p:tag name="KSO_WM_TAG_VERSION" val="3.0"/>
  <p:tag name="KSO_WM_BEAUTIFY_FLAG" val="#wm#"/>
  <p:tag name="KSO_WM_UNIT_TYPE" val="i"/>
  <p:tag name="KSO_WM_UNIT_INDEX" val="2"/>
</p:tagLst>
</file>

<file path=ppt/tags/tag1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i*3"/>
  <p:tag name="KSO_WM_UNIT_LAYERLEVEL" val="1"/>
  <p:tag name="KSO_WM_TAG_VERSION" val="3.0"/>
  <p:tag name="KSO_WM_BEAUTIFY_FLAG" val="#wm#"/>
  <p:tag name="KSO_WM_UNIT_TYPE" val="i"/>
  <p:tag name="KSO_WM_UNIT_INDEX" val="3"/>
</p:tagLst>
</file>

<file path=ppt/tags/tag1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f*1"/>
  <p:tag name="KSO_WM_UNIT_LAYERLEVEL" val="1"/>
  <p:tag name="KSO_WM_TAG_VERSION" val="3.0"/>
  <p:tag name="KSO_WM_BEAUTIFY_FLAG" val="#wm#"/>
  <p:tag name="KSO_WM_UNIT_SUBTYPE" val="a"/>
  <p:tag name="KSO_WM_UNIT_PRESET_TEXT" val="单击此处编辑母版文本样式&#10;二级&#10;三级&#10;四级&#10;五级"/>
  <p:tag name="KSO_WM_UNIT_NOCLEAR" val="0"/>
  <p:tag name="KSO_WM_UNIT_VALUE" val="396"/>
  <p:tag name="KSO_WM_UNIT_TYPE" val="f"/>
  <p:tag name="KSO_WM_UNIT_INDEX" val="1"/>
</p:tagLst>
</file>

<file path=ppt/tags/tag1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3.0"/>
  <p:tag name="KSO_WM_BEAUTIFY_FLAG" val="#wm#"/>
</p:tagLst>
</file>

<file path=ppt/tags/tag1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3.0"/>
  <p:tag name="KSO_WM_BEAUTIFY_FLAG" val="#wm#"/>
</p:tagLst>
</file>

<file path=ppt/tags/tag1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3.0"/>
  <p:tag name="KSO_WM_BEAUTIFY_FLAG" val="#wm#"/>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i*1"/>
  <p:tag name="KSO_WM_UNIT_LAYERLEVEL" val="1"/>
  <p:tag name="KSO_WM_TAG_VERSION" val="3.0"/>
  <p:tag name="KSO_WM_BEAUTIFY_FLAG" val="#wm#"/>
  <p:tag name="KSO_WM_UNIT_TYPE" val="i"/>
  <p:tag name="KSO_WM_UNIT_INDEX" val="1"/>
</p:tagLst>
</file>

<file path=ppt/tags/tag1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1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b*1"/>
  <p:tag name="KSO_WM_UNIT_LAYERLEVEL" val="1"/>
  <p:tag name="KSO_WM_TAG_VERSION" val="3.0"/>
  <p:tag name="KSO_WM_BEAUTIFY_FLAG" val="#wm#"/>
  <p:tag name="KSO_WM_UNIT_ISCONTENTSTITLE" val="0"/>
  <p:tag name="KSO_WM_UNIT_ISNUMDGMTITLE" val="0"/>
  <p:tag name="KSO_WM_UNIT_PRESET_TEXT" val="单击此处编辑母版副标题样式"/>
  <p:tag name="KSO_WM_UNIT_NOCLEAR" val="0"/>
  <p:tag name="KSO_WM_UNIT_VALUE" val="40"/>
  <p:tag name="KSO_WM_UNIT_TYPE" val="b"/>
  <p:tag name="KSO_WM_UNIT_INDEX" val="1"/>
</p:tagLst>
</file>

<file path=ppt/tags/tag1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3.0"/>
  <p:tag name="KSO_WM_BEAUTIFY_FLAG" val="#wm#"/>
</p:tagLst>
</file>

<file path=ppt/tags/tag1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3.0"/>
  <p:tag name="KSO_WM_BEAUTIFY_FLAG" val="#wm#"/>
</p:tagLst>
</file>

<file path=ppt/tags/tag1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3.0"/>
  <p:tag name="KSO_WM_BEAUTIFY_FLAG" val="#wm#"/>
</p:tagLst>
</file>

<file path=ppt/tags/tag125.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11*i*1"/>
  <p:tag name="KSO_WM_UNIT_LAYERLEVEL" val="1"/>
  <p:tag name="KSO_WM_TAG_VERSION" val="3.0"/>
  <p:tag name="KSO_WM_UNIT_TYPE" val="i"/>
  <p:tag name="KSO_WM_UNIT_INDEX" val="1"/>
</p:tagLst>
</file>

<file path=ppt/tags/tag1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i*2"/>
  <p:tag name="KSO_WM_UNIT_LAYERLEVEL" val="1"/>
  <p:tag name="KSO_WM_TAG_VERSION" val="3.0"/>
  <p:tag name="KSO_WM_BEAUTIFY_FLAG" val="#wm#"/>
  <p:tag name="KSO_WM_UNIT_TYPE" val="i"/>
  <p:tag name="KSO_WM_UNIT_INDEX" val="2"/>
</p:tagLst>
</file>

<file path=ppt/tags/tag1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i*3"/>
  <p:tag name="KSO_WM_UNIT_LAYERLEVEL" val="1"/>
  <p:tag name="KSO_WM_TAG_VERSION" val="3.0"/>
  <p:tag name="KSO_WM_BEAUTIFY_FLAG" val="#wm#"/>
  <p:tag name="KSO_WM_UNIT_TYPE" val="i"/>
  <p:tag name="KSO_WM_UNIT_INDEX" val="3"/>
</p:tagLst>
</file>

<file path=ppt/tags/tag1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30"/>
  <p:tag name="KSO_WM_UNIT_TYPE" val="a"/>
  <p:tag name="KSO_WM_UNIT_INDEX" val="1"/>
</p:tagLst>
</file>

<file path=ppt/tags/tag1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3.0"/>
  <p:tag name="KSO_WM_BEAUTIFY_FLAG" val="#wm#"/>
  <p:tag name="KSO_WM_UNIT_NOCLEAR" val="0"/>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14"/>
  <p:tag name="KSO_WM_UNIT_TYPE" val="a"/>
  <p:tag name="KSO_WM_UNIT_INDEX" val="1"/>
</p:tagLst>
</file>

<file path=ppt/tags/tag1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i*4"/>
  <p:tag name="KSO_WM_UNIT_LAYERLEVEL" val="1"/>
  <p:tag name="KSO_WM_TAG_VERSION" val="3.0"/>
  <p:tag name="KSO_WM_BEAUTIFY_FLAG" val="#wm#"/>
  <p:tag name="KSO_WM_UNIT_TYPE" val="i"/>
  <p:tag name="KSO_WM_UNIT_INDEX" val="4"/>
</p:tagLst>
</file>

<file path=ppt/tags/tag1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i*5"/>
  <p:tag name="KSO_WM_UNIT_LAYERLEVEL" val="1"/>
  <p:tag name="KSO_WM_TAG_VERSION" val="3.0"/>
  <p:tag name="KSO_WM_BEAUTIFY_FLAG" val="#wm#"/>
  <p:tag name="KSO_WM_UNIT_TYPE" val="i"/>
  <p:tag name="KSO_WM_UNIT_INDEX" val="5"/>
</p:tagLst>
</file>

<file path=ppt/tags/tag1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3.0"/>
  <p:tag name="KSO_WM_BEAUTIFY_FLAG" val="#wm#"/>
</p:tagLst>
</file>

<file path=ppt/tags/tag1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3.0"/>
  <p:tag name="KSO_WM_BEAUTIFY_FLAG" val="#wm#"/>
</p:tagLst>
</file>

<file path=ppt/tags/tag1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f*5"/>
  <p:tag name="KSO_WM_UNIT_LAYERLEVEL" val="1"/>
  <p:tag name="KSO_WM_TAG_VERSION" val="3.0"/>
  <p:tag name="KSO_WM_BEAUTIFY_FLAG" val="#wm#"/>
  <p:tag name="KSO_WM_UNIT_SUBTYPE" val="b"/>
  <p:tag name="KSO_WM_UNIT_PRESET_TEXT" val="署名占位符"/>
  <p:tag name="KSO_WM_UNIT_NOCLEAR" val="0"/>
  <p:tag name="KSO_WM_UNIT_VALUE" val="8"/>
  <p:tag name="KSO_WM_UNIT_TYPE" val="f"/>
  <p:tag name="KSO_WM_UNIT_INDEX" val="5"/>
</p:tagLst>
</file>

<file path=ppt/tags/tag1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i*1"/>
  <p:tag name="KSO_WM_UNIT_LAYERLEVEL" val="1"/>
  <p:tag name="KSO_WM_TAG_VERSION" val="3.0"/>
  <p:tag name="KSO_WM_BEAUTIFY_FLAG" val="#wm#"/>
  <p:tag name="KSO_WM_UNIT_TYPE" val="i"/>
  <p:tag name="KSO_WM_UNIT_INDEX" val="1"/>
</p:tagLst>
</file>

<file path=ppt/tags/tag1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i*2"/>
  <p:tag name="KSO_WM_UNIT_LAYERLEVEL" val="1"/>
  <p:tag name="KSO_WM_TAG_VERSION" val="3.0"/>
  <p:tag name="KSO_WM_BEAUTIFY_FLAG" val="#wm#"/>
  <p:tag name="KSO_WM_UNIT_TYPE" val="i"/>
  <p:tag name="KSO_WM_UNIT_INDEX" val="2"/>
</p:tagLst>
</file>

<file path=ppt/tags/tag1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i*3"/>
  <p:tag name="KSO_WM_UNIT_LAYERLEVEL" val="1"/>
  <p:tag name="KSO_WM_TAG_VERSION" val="3.0"/>
  <p:tag name="KSO_WM_BEAUTIFY_FLAG" val="#wm#"/>
  <p:tag name="KSO_WM_UNIT_TYPE" val="i"/>
  <p:tag name="KSO_WM_UNIT_INDEX" val="3"/>
</p:tagLst>
</file>

<file path=ppt/tags/tag1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38021"/>
</p:tagLst>
</file>

<file path=ppt/tags/tag1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i*4"/>
  <p:tag name="KSO_WM_UNIT_LAYERLEVEL" val="1"/>
  <p:tag name="KSO_WM_TAG_VERSION" val="3.0"/>
  <p:tag name="KSO_WM_BEAUTIFY_FLAG" val="#wm#"/>
  <p:tag name="KSO_WM_UNIT_TYPE" val="i"/>
  <p:tag name="KSO_WM_UNIT_INDEX" val="4"/>
</p:tagLst>
</file>

<file path=ppt/tags/tag14.xml><?xml version="1.0" encoding="utf-8"?>
<p:tagLst xmlns:p="http://schemas.openxmlformats.org/presentationml/2006/main">
  <p:tag name="KSO_WM_UNIT_HIGHLIGHT" val="0"/>
  <p:tag name="KSO_WM_UNIT_COMPATIBLE" val="1"/>
  <p:tag name="KSO_WM_UNIT_DIAGRAM_ISNUMVISUAL" val="0"/>
  <p:tag name="KSO_WM_UNIT_DIAGRAM_ISREFERUNIT" val="0"/>
  <p:tag name="KSO_WM_UNIT_ID" val="_4*e*1"/>
  <p:tag name="KSO_WM_UNIT_LAYERLEVEL" val="1"/>
  <p:tag name="KSO_WM_TAG_VERSION" val="3.0"/>
  <p:tag name="KSO_WM_BEAUTIFY_FLAG" val="#wm#"/>
  <p:tag name="KSO_WM_UNIT_PRESET_TEXT" val="节编号"/>
  <p:tag name="KSO_WM_UNIT_NOCLEAR" val="0"/>
  <p:tag name="KSO_WM_UNIT_VALUE" val="13"/>
  <p:tag name="KSO_WM_UNIT_TYPE" val="e"/>
  <p:tag name="KSO_WM_UNIT_INDEX" val="1"/>
</p:tagLst>
</file>

<file path=ppt/tags/tag1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38021"/>
</p:tagLst>
</file>

<file path=ppt/tags/tag1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1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1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1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1*i*1"/>
  <p:tag name="KSO_WM_UNIT_LAYERLEVEL" val="1"/>
  <p:tag name="KSO_WM_TAG_VERSION" val="3.0"/>
  <p:tag name="KSO_WM_BEAUTIFY_FLAG" val="#wm#"/>
</p:tagLst>
</file>

<file path=ppt/tags/tag1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_1*i*2"/>
  <p:tag name="KSO_WM_UNIT_LAYERLEVEL" val="1"/>
  <p:tag name="KSO_WM_TAG_VERSION" val="3.0"/>
  <p:tag name="KSO_WM_BEAUTIFY_FLAG" val="#wm#"/>
</p:tagLst>
</file>

<file path=ppt/tags/tag146.xml><?xml version="1.0" encoding="utf-8"?>
<p:tagLst xmlns:p="http://schemas.openxmlformats.org/presentationml/2006/main">
  <p:tag name="KSO_WM_UNIT_ISCONTENTSTITLE" val="0"/>
  <p:tag name="KSO_WM_UNIT_ISNUMDGMTITLE" val="0"/>
  <p:tag name="KSO_WM_UNIT_PRESET_TEXT" val="单击此处编辑母版标题样式"/>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_1*a*1"/>
  <p:tag name="KSO_WM_UNIT_LAYERLEVEL" val="1"/>
  <p:tag name="KSO_WM_TAG_VERSION" val="3.0"/>
  <p:tag name="KSO_WM_BEAUTIFY_FLAG" val="#wm#"/>
</p:tagLst>
</file>

<file path=ppt/tags/tag147.xml><?xml version="1.0" encoding="utf-8"?>
<p:tagLst xmlns:p="http://schemas.openxmlformats.org/presentationml/2006/main">
  <p:tag name="KSO_WM_UNIT_ISCONTENTSTITLE" val="0"/>
  <p:tag name="KSO_WM_UNIT_ISNUMDGMTITLE" val="0"/>
  <p:tag name="KSO_WM_UNIT_PRESET_TEXT" val="单击此处编辑母版副标题样式"/>
  <p:tag name="KSO_WM_UNIT_NOCLEAR" val="0"/>
  <p:tag name="KSO_WM_UNIT_VALUE" val="80"/>
  <p:tag name="KSO_WM_UNIT_HIGHLIGHT" val="0"/>
  <p:tag name="KSO_WM_UNIT_COMPATIBLE" val="0"/>
  <p:tag name="KSO_WM_UNIT_DIAGRAM_ISNUMVISUAL" val="0"/>
  <p:tag name="KSO_WM_UNIT_DIAGRAM_ISREFERUNIT" val="0"/>
  <p:tag name="KSO_WM_UNIT_TYPE" val="b"/>
  <p:tag name="KSO_WM_UNIT_INDEX" val="1"/>
  <p:tag name="KSO_WM_UNIT_ID" val="_1*b*1"/>
  <p:tag name="KSO_WM_UNIT_LAYERLEVEL" val="1"/>
  <p:tag name="KSO_WM_TAG_VERSION" val="3.0"/>
  <p:tag name="KSO_WM_BEAUTIFY_FLAG" val="#wm#"/>
</p:tagLst>
</file>

<file path=ppt/tags/tag1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1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1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151.xml><?xml version="1.0" encoding="utf-8"?>
<p:tagLst xmlns:p="http://schemas.openxmlformats.org/presentationml/2006/main">
  <p:tag name="KSO_WM_UNIT_SUBTYPE" val="b"/>
  <p:tag name="KSO_WM_UNIT_PRESET_TEXT" val="署名占位符"/>
  <p:tag name="KSO_WM_UNIT_NOCLEAR" val="0"/>
  <p:tag name="KSO_WM_UNIT_VALUE" val="8"/>
  <p:tag name="KSO_WM_UNIT_HIGHLIGHT" val="0"/>
  <p:tag name="KSO_WM_UNIT_COMPATIBLE" val="0"/>
  <p:tag name="KSO_WM_UNIT_DIAGRAM_ISNUMVISUAL" val="0"/>
  <p:tag name="KSO_WM_UNIT_DIAGRAM_ISREFERUNIT" val="0"/>
  <p:tag name="KSO_WM_UNIT_TYPE" val="f"/>
  <p:tag name="KSO_WM_UNIT_INDEX" val="4"/>
  <p:tag name="KSO_WM_UNIT_ID" val="_1*f*4"/>
  <p:tag name="KSO_WM_UNIT_LAYERLEVEL" val="1"/>
  <p:tag name="KSO_WM_TAG_VERSION" val="3.0"/>
  <p:tag name="KSO_WM_BEAUTIFY_FLAG" val="#wm#"/>
</p:tagLst>
</file>

<file path=ppt/tags/tag152.xml><?xml version="1.0" encoding="utf-8"?>
<p:tagLst xmlns:p="http://schemas.openxmlformats.org/presentationml/2006/main">
  <p:tag name="KSO_WM_UNIT_ISCONTENTSTITLE" val="0"/>
  <p:tag name="KSO_WM_UNIT_ISNUMDGMTITLE" val="0"/>
  <p:tag name="KSO_WM_UNIT_PRESET_TEXT" val="单击此处编辑母版标题样式"/>
  <p:tag name="KSO_WM_UNIT_NOCLEAR" val="0"/>
  <p:tag name="KSO_WM_UNIT_VALUE" val="20"/>
  <p:tag name="KSO_WM_UNIT_HIGHLIGHT" val="0"/>
  <p:tag name="KSO_WM_UNIT_COMPATIBLE" val="0"/>
  <p:tag name="KSO_WM_UNIT_DIAGRAM_ISNUMVISUAL" val="0"/>
  <p:tag name="KSO_WM_UNIT_DIAGRAM_ISREFERUNIT" val="0"/>
  <p:tag name="KSO_WM_UNIT_TYPE" val="a"/>
  <p:tag name="KSO_WM_UNIT_INDEX" val="1"/>
  <p:tag name="KSO_WM_UNIT_ID" val="_2*a*1"/>
  <p:tag name="KSO_WM_UNIT_LAYERLEVEL" val="1"/>
  <p:tag name="KSO_WM_TAG_VERSION" val="3.0"/>
  <p:tag name="KSO_WM_BEAUTIFY_FLAG" val="#wm#"/>
</p:tagLst>
</file>

<file path=ppt/tags/tag153.xml><?xml version="1.0" encoding="utf-8"?>
<p:tagLst xmlns:p="http://schemas.openxmlformats.org/presentationml/2006/main">
  <p:tag name="KSO_WM_UNIT_SUBTYPE" val="a"/>
  <p:tag name="KSO_WM_UNIT_PRESET_TEXT" val="单击此处编辑母版文本样式&#10;二级&#10;三级&#10;四级&#10;五级"/>
  <p:tag name="KSO_WM_UNIT_NOCLEAR" val="0"/>
  <p:tag name="KSO_WM_UNIT_VALUE" val="330"/>
  <p:tag name="KSO_WM_UNIT_HIGHLIGHT" val="0"/>
  <p:tag name="KSO_WM_UNIT_COMPATIBLE" val="0"/>
  <p:tag name="KSO_WM_UNIT_DIAGRAM_ISNUMVISUAL" val="0"/>
  <p:tag name="KSO_WM_UNIT_DIAGRAM_ISREFERUNIT" val="0"/>
  <p:tag name="KSO_WM_UNIT_TYPE" val="f"/>
  <p:tag name="KSO_WM_UNIT_INDEX" val="1"/>
  <p:tag name="KSO_WM_UNIT_ID" val="_2*f*1"/>
  <p:tag name="KSO_WM_UNIT_LAYERLEVEL" val="1"/>
  <p:tag name="KSO_WM_TAG_VERSION" val="3.0"/>
  <p:tag name="KSO_WM_BEAUTIFY_FLAG" val="#wm#"/>
</p:tagLst>
</file>

<file path=ppt/tags/tag1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3.0"/>
  <p:tag name="KSO_WM_BEAUTIFY_FLAG" val="#wm#"/>
</p:tagLst>
</file>

<file path=ppt/tags/tag1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3.0"/>
  <p:tag name="KSO_WM_BEAUTIFY_FLAG" val="#wm#"/>
</p:tagLst>
</file>

<file path=ppt/tags/tag1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3.0"/>
  <p:tag name="KSO_WM_BEAUTIFY_FLAG" val="#wm#"/>
</p:tagLst>
</file>

<file path=ppt/tags/tag1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3*i*1"/>
  <p:tag name="KSO_WM_UNIT_LAYERLEVEL" val="1"/>
  <p:tag name="KSO_WM_TAG_VERSION" val="3.0"/>
  <p:tag name="KSO_WM_BEAUTIFY_FLAG" val="#wm#"/>
</p:tagLst>
</file>

<file path=ppt/tags/tag1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_3*i*2"/>
  <p:tag name="KSO_WM_UNIT_LAYERLEVEL" val="1"/>
  <p:tag name="KSO_WM_TAG_VERSION" val="3.0"/>
  <p:tag name="KSO_WM_BEAUTIFY_FLAG" val="#wm#"/>
</p:tagLst>
</file>

<file path=ppt/tags/tag1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_3*i*3"/>
  <p:tag name="KSO_WM_UNIT_LAYERLEVEL" val="1"/>
  <p:tag name="KSO_WM_TAG_VERSION" val="3.0"/>
  <p:tag name="KSO_WM_BEAUTIFY_FLAG" val="#wm#"/>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f*1"/>
  <p:tag name="KSO_WM_UNIT_LAYERLEVEL" val="1"/>
  <p:tag name="KSO_WM_TAG_VERSION" val="3.0"/>
  <p:tag name="KSO_WM_BEAUTIFY_FLAG" val="#wm#"/>
  <p:tag name="KSO_WM_UNIT_SUBTYPE" val="a"/>
  <p:tag name="KSO_WM_UNIT_PRESET_TEXT" val="单击此处编辑母版文本样式&#10;二级&#10;三级&#10;四级&#10;五级"/>
  <p:tag name="KSO_WM_UNIT_NOCLEAR" val="0"/>
  <p:tag name="KSO_WM_UNIT_TYPE" val="f"/>
  <p:tag name="KSO_WM_UNIT_INDEX" val="1"/>
</p:tagLst>
</file>

<file path=ppt/tags/tag160.xml><?xml version="1.0" encoding="utf-8"?>
<p:tagLst xmlns:p="http://schemas.openxmlformats.org/presentationml/2006/main">
  <p:tag name="KSO_WM_UNIT_ISCONTENTSTITLE" val="1"/>
  <p:tag name="KSO_WM_UNIT_ISNUMDGMTITLE" val="0"/>
  <p:tag name="KSO_WM_UNIT_PRESET_TEXT" val="标题"/>
  <p:tag name="KSO_WM_UNIT_NOCLEAR" val="0"/>
  <p:tag name="KSO_WM_UNIT_VALUE" val="3"/>
  <p:tag name="KSO_WM_UNIT_HIGHLIGHT" val="0"/>
  <p:tag name="KSO_WM_UNIT_COMPATIBLE" val="0"/>
  <p:tag name="KSO_WM_UNIT_DIAGRAM_ISNUMVISUAL" val="0"/>
  <p:tag name="KSO_WM_UNIT_DIAGRAM_ISREFERUNIT" val="0"/>
  <p:tag name="KSO_WM_UNIT_TYPE" val="a"/>
  <p:tag name="KSO_WM_UNIT_INDEX" val="1"/>
  <p:tag name="KSO_WM_UNIT_ID" val="_3*a*1"/>
  <p:tag name="KSO_WM_UNIT_LAYERLEVEL" val="1"/>
  <p:tag name="KSO_WM_TAG_VERSION" val="3.0"/>
  <p:tag name="KSO_WM_BEAUTIFY_FLAG" val="#wm#"/>
</p:tagLst>
</file>

<file path=ppt/tags/tag1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Lst>
</file>

<file path=ppt/tags/tag1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Lst>
</file>

<file path=ppt/tags/tag1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Lst>
</file>

<file path=ppt/tags/tag1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4*i*1"/>
  <p:tag name="KSO_WM_UNIT_LAYERLEVEL" val="1"/>
  <p:tag name="KSO_WM_TAG_VERSION" val="3.0"/>
  <p:tag name="KSO_WM_BEAUTIFY_FLAG" val="#wm#"/>
</p:tagLst>
</file>

<file path=ppt/tags/tag1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_4*i*2"/>
  <p:tag name="KSO_WM_UNIT_LAYERLEVEL" val="1"/>
  <p:tag name="KSO_WM_TAG_VERSION" val="3.0"/>
  <p:tag name="KSO_WM_BEAUTIFY_FLAG" val="#wm#"/>
</p:tagLst>
</file>

<file path=ppt/tags/tag166.xml><?xml version="1.0" encoding="utf-8"?>
<p:tagLst xmlns:p="http://schemas.openxmlformats.org/presentationml/2006/main">
  <p:tag name="KSO_WM_UNIT_ISCONTENTSTITLE" val="0"/>
  <p:tag name="KSO_WM_UNIT_ISNUMDGMTITLE" val="0"/>
  <p:tag name="KSO_WM_UNIT_PRESET_TEXT" val="单击此处编辑母版标题样式"/>
  <p:tag name="KSO_WM_UNIT_NOCLEAR" val="0"/>
  <p:tag name="KSO_WM_UNIT_VALUE" val="14"/>
  <p:tag name="KSO_WM_UNIT_HIGHLIGHT" val="0"/>
  <p:tag name="KSO_WM_UNIT_COMPATIBLE" val="0"/>
  <p:tag name="KSO_WM_UNIT_DIAGRAM_ISNUMVISUAL" val="0"/>
  <p:tag name="KSO_WM_UNIT_DIAGRAM_ISREFERUNIT" val="0"/>
  <p:tag name="KSO_WM_UNIT_TYPE" val="a"/>
  <p:tag name="KSO_WM_UNIT_INDEX" val="1"/>
  <p:tag name="KSO_WM_UNIT_ID" val="_4*a*1"/>
  <p:tag name="KSO_WM_UNIT_LAYERLEVEL" val="1"/>
  <p:tag name="KSO_WM_TAG_VERSION" val="3.0"/>
  <p:tag name="KSO_WM_BEAUTIFY_FLAG" val="#wm#"/>
</p:tagLst>
</file>

<file path=ppt/tags/tag167.xml><?xml version="1.0" encoding="utf-8"?>
<p:tagLst xmlns:p="http://schemas.openxmlformats.org/presentationml/2006/main">
  <p:tag name="KSO_WM_UNIT_PRESET_TEXT" val="节编号"/>
  <p:tag name="KSO_WM_UNIT_NOCLEAR" val="0"/>
  <p:tag name="KSO_WM_UNIT_VALUE" val="13"/>
  <p:tag name="KSO_WM_UNIT_HIGHLIGHT" val="0"/>
  <p:tag name="KSO_WM_UNIT_COMPATIBLE" val="1"/>
  <p:tag name="KSO_WM_UNIT_DIAGRAM_ISNUMVISUAL" val="0"/>
  <p:tag name="KSO_WM_UNIT_DIAGRAM_ISREFERUNIT" val="0"/>
  <p:tag name="KSO_WM_UNIT_TYPE" val="e"/>
  <p:tag name="KSO_WM_UNIT_INDEX" val="1"/>
  <p:tag name="KSO_WM_UNIT_ID" val="_4*e*1"/>
  <p:tag name="KSO_WM_UNIT_LAYERLEVEL" val="1"/>
  <p:tag name="KSO_WM_TAG_VERSION" val="3.0"/>
  <p:tag name="KSO_WM_BEAUTIFY_FLAG" val="#wm#"/>
</p:tagLst>
</file>

<file path=ppt/tags/tag1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3.0"/>
  <p:tag name="KSO_WM_BEAUTIFY_FLAG" val="#wm#"/>
</p:tagLst>
</file>

<file path=ppt/tags/tag1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3.0"/>
  <p:tag name="KSO_WM_BEAUTIFY_FLAG" val="#wm#"/>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f*2"/>
  <p:tag name="KSO_WM_UNIT_LAYERLEVEL" val="1"/>
  <p:tag name="KSO_WM_TAG_VERSION" val="3.0"/>
  <p:tag name="KSO_WM_BEAUTIFY_FLAG" val="#wm#"/>
  <p:tag name="KSO_WM_UNIT_SUBTYPE" val="a"/>
  <p:tag name="KSO_WM_UNIT_PRESET_TEXT" val="单击此处编辑母版文本样式&#10;二级&#10;三级&#10;四级&#10;五级"/>
  <p:tag name="KSO_WM_UNIT_NOCLEAR" val="0"/>
  <p:tag name="KSO_WM_UNIT_TYPE" val="f"/>
  <p:tag name="KSO_WM_UNIT_INDEX" val="2"/>
  <p:tag name="KSO_WM_UNIT_VALUE" val="476"/>
</p:tagLst>
</file>

<file path=ppt/tags/tag1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3.0"/>
  <p:tag name="KSO_WM_BEAUTIFY_FLAG" val="#wm#"/>
</p:tagLst>
</file>

<file path=ppt/tags/tag171.xml><?xml version="1.0" encoding="utf-8"?>
<p:tagLst xmlns:p="http://schemas.openxmlformats.org/presentationml/2006/main">
  <p:tag name="KSO_WM_UNIT_ISCONTENTSTITLE" val="0"/>
  <p:tag name="KSO_WM_UNIT_ISNUMDGMTITLE" val="0"/>
  <p:tag name="KSO_WM_UNIT_PRESET_TEXT" val="单击此处编辑母版标题样式"/>
  <p:tag name="KSO_WM_UNIT_NOCLEAR" val="0"/>
  <p:tag name="KSO_WM_UNIT_VALUE" val="20"/>
  <p:tag name="KSO_WM_UNIT_HIGHLIGHT" val="0"/>
  <p:tag name="KSO_WM_UNIT_COMPATIBLE" val="0"/>
  <p:tag name="KSO_WM_UNIT_DIAGRAM_ISNUMVISUAL" val="0"/>
  <p:tag name="KSO_WM_UNIT_DIAGRAM_ISREFERUNIT" val="0"/>
  <p:tag name="KSO_WM_UNIT_TYPE" val="a"/>
  <p:tag name="KSO_WM_UNIT_INDEX" val="1"/>
  <p:tag name="KSO_WM_UNIT_ID" val="_5*a*1"/>
  <p:tag name="KSO_WM_UNIT_LAYERLEVEL" val="1"/>
  <p:tag name="KSO_WM_TAG_VERSION" val="3.0"/>
  <p:tag name="KSO_WM_BEAUTIFY_FLAG" val="#wm#"/>
</p:tagLst>
</file>

<file path=ppt/tags/tag172.xml><?xml version="1.0" encoding="utf-8"?>
<p:tagLst xmlns:p="http://schemas.openxmlformats.org/presentationml/2006/main">
  <p:tag name="KSO_WM_UNIT_SUBTYPE" val="a"/>
  <p:tag name="KSO_WM_UNIT_PRESET_TEXT" val="单击此处编辑母版文本样式&#10;二级&#10;三级&#10;四级&#10;五级"/>
  <p:tag name="KSO_WM_UNIT_NOCLEAR" val="0"/>
  <p:tag name="KSO_WM_UNIT_VALUE" val="286"/>
  <p:tag name="KSO_WM_UNIT_HIGHLIGHT" val="0"/>
  <p:tag name="KSO_WM_UNIT_COMPATIBLE" val="0"/>
  <p:tag name="KSO_WM_UNIT_DIAGRAM_ISNUMVISUAL" val="0"/>
  <p:tag name="KSO_WM_UNIT_DIAGRAM_ISREFERUNIT" val="0"/>
  <p:tag name="KSO_WM_UNIT_TYPE" val="f"/>
  <p:tag name="KSO_WM_UNIT_INDEX" val="1"/>
  <p:tag name="KSO_WM_UNIT_ID" val="_5*f*1"/>
  <p:tag name="KSO_WM_UNIT_LAYERLEVEL" val="1"/>
  <p:tag name="KSO_WM_TAG_VERSION" val="3.0"/>
  <p:tag name="KSO_WM_BEAUTIFY_FLAG" val="#wm#"/>
</p:tagLst>
</file>

<file path=ppt/tags/tag173.xml><?xml version="1.0" encoding="utf-8"?>
<p:tagLst xmlns:p="http://schemas.openxmlformats.org/presentationml/2006/main">
  <p:tag name="KSO_WM_UNIT_SUBTYPE" val="a"/>
  <p:tag name="KSO_WM_UNIT_PRESET_TEXT" val="单击此处编辑母版文本样式&#10;二级&#10;三级&#10;四级&#10;五级"/>
  <p:tag name="KSO_WM_UNIT_NOCLEAR" val="0"/>
  <p:tag name="KSO_WM_UNIT_VALUE" val="286"/>
  <p:tag name="KSO_WM_UNIT_HIGHLIGHT" val="0"/>
  <p:tag name="KSO_WM_UNIT_COMPATIBLE" val="0"/>
  <p:tag name="KSO_WM_UNIT_DIAGRAM_ISNUMVISUAL" val="0"/>
  <p:tag name="KSO_WM_UNIT_DIAGRAM_ISREFERUNIT" val="0"/>
  <p:tag name="KSO_WM_UNIT_TYPE" val="f"/>
  <p:tag name="KSO_WM_UNIT_INDEX" val="2"/>
  <p:tag name="KSO_WM_UNIT_ID" val="_5*f*2"/>
  <p:tag name="KSO_WM_UNIT_LAYERLEVEL" val="1"/>
  <p:tag name="KSO_WM_TAG_VERSION" val="3.0"/>
  <p:tag name="KSO_WM_BEAUTIFY_FLAG" val="#wm#"/>
</p:tagLst>
</file>

<file path=ppt/tags/tag1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3.0"/>
  <p:tag name="KSO_WM_BEAUTIFY_FLAG" val="#wm#"/>
</p:tagLst>
</file>

<file path=ppt/tags/tag1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3.0"/>
  <p:tag name="KSO_WM_BEAUTIFY_FLAG" val="#wm#"/>
</p:tagLst>
</file>

<file path=ppt/tags/tag1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3.0"/>
  <p:tag name="KSO_WM_BEAUTIFY_FLAG" val="#wm#"/>
</p:tagLst>
</file>

<file path=ppt/tags/tag177.xml><?xml version="1.0" encoding="utf-8"?>
<p:tagLst xmlns:p="http://schemas.openxmlformats.org/presentationml/2006/main">
  <p:tag name="KSO_WM_UNIT_ISCONTENTSTITLE" val="0"/>
  <p:tag name="KSO_WM_UNIT_ISNUMDGMTITLE" val="0"/>
  <p:tag name="KSO_WM_UNIT_PRESET_TEXT" val="单击此处编辑母版标题样式"/>
  <p:tag name="KSO_WM_UNIT_NOCLEAR" val="0"/>
  <p:tag name="KSO_WM_UNIT_VALUE" val="20"/>
  <p:tag name="KSO_WM_UNIT_HIGHLIGHT" val="0"/>
  <p:tag name="KSO_WM_UNIT_COMPATIBLE" val="0"/>
  <p:tag name="KSO_WM_UNIT_DIAGRAM_ISNUMVISUAL" val="0"/>
  <p:tag name="KSO_WM_UNIT_DIAGRAM_ISREFERUNIT" val="0"/>
  <p:tag name="KSO_WM_UNIT_TYPE" val="a"/>
  <p:tag name="KSO_WM_UNIT_INDEX" val="1"/>
  <p:tag name="KSO_WM_UNIT_ID" val="_6*a*1"/>
  <p:tag name="KSO_WM_UNIT_LAYERLEVEL" val="1"/>
  <p:tag name="KSO_WM_TAG_VERSION" val="3.0"/>
  <p:tag name="KSO_WM_BEAUTIFY_FLAG" val="#wm#"/>
</p:tagLst>
</file>

<file path=ppt/tags/tag178.xml><?xml version="1.0" encoding="utf-8"?>
<p:tagLst xmlns:p="http://schemas.openxmlformats.org/presentationml/2006/main">
  <p:tag name="KSO_WM_UNIT_ISCONTENTSTITLE" val="0"/>
  <p:tag name="KSO_WM_UNIT_ISNUMDGMTITLE" val="0"/>
  <p:tag name="KSO_WM_UNIT_PRESET_TEXT" val="单击此处编辑母版文本样式"/>
  <p:tag name="KSO_WM_UNIT_NOCLEAR" val="0"/>
  <p:tag name="KSO_WM_UNIT_VALUE" val="19"/>
  <p:tag name="KSO_WM_UNIT_HIGHLIGHT" val="0"/>
  <p:tag name="KSO_WM_UNIT_COMPATIBLE" val="0"/>
  <p:tag name="KSO_WM_UNIT_DIAGRAM_ISNUMVISUAL" val="0"/>
  <p:tag name="KSO_WM_UNIT_DIAGRAM_ISREFERUNIT" val="0"/>
  <p:tag name="KSO_WM_UNIT_TYPE" val="h_a"/>
  <p:tag name="KSO_WM_UNIT_INDEX" val="1_1"/>
  <p:tag name="KSO_WM_UNIT_ID" val="_6*h_a*1_1"/>
  <p:tag name="KSO_WM_UNIT_LAYERLEVEL" val="1_1"/>
  <p:tag name="KSO_WM_TAG_VERSION" val="3.0"/>
  <p:tag name="KSO_WM_BEAUTIFY_FLAG" val="#wm#"/>
</p:tagLst>
</file>

<file path=ppt/tags/tag179.xml><?xml version="1.0" encoding="utf-8"?>
<p:tagLst xmlns:p="http://schemas.openxmlformats.org/presentationml/2006/main">
  <p:tag name="KSO_WM_UNIT_SUBTYPE" val="a"/>
  <p:tag name="KSO_WM_UNIT_PRESET_TEXT" val="单击此处编辑母版文本样式&#10;二级&#10;三级&#10;四级&#10;五级"/>
  <p:tag name="KSO_WM_UNIT_NOCLEAR" val="0"/>
  <p:tag name="KSO_WM_UNIT_VALUE" val="128"/>
  <p:tag name="KSO_WM_UNIT_HIGHLIGHT" val="0"/>
  <p:tag name="KSO_WM_UNIT_COMPATIBLE" val="0"/>
  <p:tag name="KSO_WM_UNIT_DIAGRAM_ISNUMVISUAL" val="0"/>
  <p:tag name="KSO_WM_UNIT_DIAGRAM_ISREFERUNIT" val="0"/>
  <p:tag name="KSO_WM_UNIT_TYPE" val="h_f"/>
  <p:tag name="KSO_WM_UNIT_INDEX" val="1_1"/>
  <p:tag name="KSO_WM_UNIT_ID" val="_6*h_f*1_1"/>
  <p:tag name="KSO_WM_UNIT_LAYERLEVEL" val="1_1"/>
  <p:tag name="KSO_WM_TAG_VERSION" val="3.0"/>
  <p:tag name="KSO_WM_BEAUTIFY_FLAG" val="#wm#"/>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3.0"/>
  <p:tag name="KSO_WM_BEAUTIFY_FLAG" val="#wm#"/>
</p:tagLst>
</file>

<file path=ppt/tags/tag180.xml><?xml version="1.0" encoding="utf-8"?>
<p:tagLst xmlns:p="http://schemas.openxmlformats.org/presentationml/2006/main">
  <p:tag name="KSO_WM_UNIT_ISCONTENTSTITLE" val="0"/>
  <p:tag name="KSO_WM_UNIT_ISNUMDGMTITLE" val="0"/>
  <p:tag name="KSO_WM_UNIT_PRESET_TEXT" val="单击此处编辑母版文本样式"/>
  <p:tag name="KSO_WM_UNIT_NOCLEAR" val="0"/>
  <p:tag name="KSO_WM_UNIT_VALUE" val="19"/>
  <p:tag name="KSO_WM_UNIT_HIGHLIGHT" val="0"/>
  <p:tag name="KSO_WM_UNIT_COMPATIBLE" val="0"/>
  <p:tag name="KSO_WM_UNIT_DIAGRAM_ISNUMVISUAL" val="0"/>
  <p:tag name="KSO_WM_UNIT_DIAGRAM_ISREFERUNIT" val="0"/>
  <p:tag name="KSO_WM_UNIT_TYPE" val="h_a"/>
  <p:tag name="KSO_WM_UNIT_INDEX" val="2_1"/>
  <p:tag name="KSO_WM_UNIT_ID" val="_6*h_a*2_1"/>
  <p:tag name="KSO_WM_UNIT_LAYERLEVEL" val="1_1"/>
  <p:tag name="KSO_WM_TAG_VERSION" val="3.0"/>
  <p:tag name="KSO_WM_BEAUTIFY_FLAG" val="#wm#"/>
</p:tagLst>
</file>

<file path=ppt/tags/tag181.xml><?xml version="1.0" encoding="utf-8"?>
<p:tagLst xmlns:p="http://schemas.openxmlformats.org/presentationml/2006/main">
  <p:tag name="KSO_WM_UNIT_SUBTYPE" val="a"/>
  <p:tag name="KSO_WM_UNIT_PRESET_TEXT" val="单击此处编辑母版文本样式&#10;二级&#10;三级&#10;四级&#10;五级"/>
  <p:tag name="KSO_WM_UNIT_NOCLEAR" val="0"/>
  <p:tag name="KSO_WM_UNIT_VALUE" val="128"/>
  <p:tag name="KSO_WM_UNIT_HIGHLIGHT" val="0"/>
  <p:tag name="KSO_WM_UNIT_COMPATIBLE" val="0"/>
  <p:tag name="KSO_WM_UNIT_DIAGRAM_ISNUMVISUAL" val="0"/>
  <p:tag name="KSO_WM_UNIT_DIAGRAM_ISREFERUNIT" val="0"/>
  <p:tag name="KSO_WM_UNIT_TYPE" val="h_f"/>
  <p:tag name="KSO_WM_UNIT_INDEX" val="2_1"/>
  <p:tag name="KSO_WM_UNIT_ID" val="_6*h_f*2_1"/>
  <p:tag name="KSO_WM_UNIT_LAYERLEVEL" val="1_1"/>
  <p:tag name="KSO_WM_TAG_VERSION" val="3.0"/>
  <p:tag name="KSO_WM_BEAUTIFY_FLAG" val="#wm#"/>
</p:tagLst>
</file>

<file path=ppt/tags/tag1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3.0"/>
  <p:tag name="KSO_WM_BEAUTIFY_FLAG" val="#wm#"/>
</p:tagLst>
</file>

<file path=ppt/tags/tag1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3.0"/>
  <p:tag name="KSO_WM_BEAUTIFY_FLAG" val="#wm#"/>
</p:tagLst>
</file>

<file path=ppt/tags/tag1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3.0"/>
  <p:tag name="KSO_WM_BEAUTIFY_FLAG" val="#wm#"/>
</p:tagLst>
</file>

<file path=ppt/tags/tag185.xml><?xml version="1.0" encoding="utf-8"?>
<p:tagLst xmlns:p="http://schemas.openxmlformats.org/presentationml/2006/main">
  <p:tag name="KSO_WM_UNIT_ISCONTENTSTITLE" val="0"/>
  <p:tag name="KSO_WM_UNIT_ISNUMDGMTITLE" val="0"/>
  <p:tag name="KSO_WM_UNIT_PRESET_TEXT" val="单击此处编辑母版标题样式"/>
  <p:tag name="KSO_WM_UNIT_NOCLEAR" val="0"/>
  <p:tag name="KSO_WM_UNIT_VALUE" val="20"/>
  <p:tag name="KSO_WM_UNIT_HIGHLIGHT" val="0"/>
  <p:tag name="KSO_WM_UNIT_COMPATIBLE" val="0"/>
  <p:tag name="KSO_WM_UNIT_DIAGRAM_ISNUMVISUAL" val="0"/>
  <p:tag name="KSO_WM_UNIT_DIAGRAM_ISREFERUNIT" val="0"/>
  <p:tag name="KSO_WM_UNIT_TYPE" val="a"/>
  <p:tag name="KSO_WM_UNIT_INDEX" val="1"/>
  <p:tag name="KSO_WM_UNIT_ID" val="_7*a*1"/>
  <p:tag name="KSO_WM_UNIT_LAYERLEVEL" val="1"/>
  <p:tag name="KSO_WM_TAG_VERSION" val="3.0"/>
  <p:tag name="KSO_WM_BEAUTIFY_FLAG" val="#wm#"/>
</p:tagLst>
</file>

<file path=ppt/tags/tag1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3.0"/>
  <p:tag name="KSO_WM_BEAUTIFY_FLAG" val="#wm#"/>
</p:tagLst>
</file>

<file path=ppt/tags/tag1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3.0"/>
  <p:tag name="KSO_WM_BEAUTIFY_FLAG" val="#wm#"/>
</p:tagLst>
</file>

<file path=ppt/tags/tag1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3.0"/>
  <p:tag name="KSO_WM_BEAUTIFY_FLAG" val="#wm#"/>
</p:tagLst>
</file>

<file path=ppt/tags/tag1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3.0"/>
  <p:tag name="KSO_WM_BEAUTIFY_FLAG" val="#wm#"/>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3.0"/>
  <p:tag name="KSO_WM_BEAUTIFY_FLAG" val="#wm#"/>
</p:tagLst>
</file>

<file path=ppt/tags/tag1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3.0"/>
  <p:tag name="KSO_WM_BEAUTIFY_FLAG" val="#wm#"/>
</p:tagLst>
</file>

<file path=ppt/tags/tag1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3.0"/>
  <p:tag name="KSO_WM_BEAUTIFY_FLAG" val="#wm#"/>
</p:tagLst>
</file>

<file path=ppt/tags/tag192.xml><?xml version="1.0" encoding="utf-8"?>
<p:tagLst xmlns:p="http://schemas.openxmlformats.org/presentationml/2006/main">
  <p:tag name="KSO_WM_UNIT_SUBTYPE" val="a"/>
  <p:tag name="KSO_WM_UNIT_PRESET_TEXT" val="单击此处编辑母版文本样式&#10;二级&#10;三级&#10;四级&#10;五级"/>
  <p:tag name="KSO_WM_UNIT_NOCLEAR" val="0"/>
  <p:tag name="KSO_WM_UNIT_VALUE" val="396"/>
  <p:tag name="KSO_WM_UNIT_HIGHLIGHT" val="0"/>
  <p:tag name="KSO_WM_UNIT_COMPATIBLE" val="0"/>
  <p:tag name="KSO_WM_UNIT_DIAGRAM_ISNUMVISUAL" val="0"/>
  <p:tag name="KSO_WM_UNIT_DIAGRAM_ISREFERUNIT" val="0"/>
  <p:tag name="KSO_WM_UNIT_TYPE" val="f"/>
  <p:tag name="KSO_WM_UNIT_INDEX" val="1"/>
  <p:tag name="KSO_WM_UNIT_ID" val="_9*f*1"/>
  <p:tag name="KSO_WM_UNIT_LAYERLEVEL" val="1"/>
  <p:tag name="KSO_WM_TAG_VERSION" val="3.0"/>
  <p:tag name="KSO_WM_BEAUTIFY_FLAG" val="#wm#"/>
</p:tagLst>
</file>

<file path=ppt/tags/tag1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3.0"/>
  <p:tag name="KSO_WM_BEAUTIFY_FLAG" val="#wm#"/>
</p:tagLst>
</file>

<file path=ppt/tags/tag1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3.0"/>
  <p:tag name="KSO_WM_BEAUTIFY_FLAG" val="#wm#"/>
</p:tagLst>
</file>

<file path=ppt/tags/tag1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3.0"/>
  <p:tag name="KSO_WM_BEAUTIFY_FLAG" val="#wm#"/>
</p:tagLst>
</file>

<file path=ppt/tags/tag196.xml><?xml version="1.0" encoding="utf-8"?>
<p:tagLst xmlns:p="http://schemas.openxmlformats.org/presentationml/2006/main">
  <p:tag name="KSO_WM_UNIT_ISCONTENTSTITLE" val="0"/>
  <p:tag name="KSO_WM_UNIT_ISNUMDGMTITLE" val="0"/>
  <p:tag name="KSO_WM_UNIT_PRESET_TEXT" val="单击此处编辑母版标题样式"/>
  <p:tag name="KSO_WM_UNIT_NOCLEAR" val="0"/>
  <p:tag name="KSO_WM_UNIT_VALUE" val="20"/>
  <p:tag name="KSO_WM_UNIT_HIGHLIGHT" val="0"/>
  <p:tag name="KSO_WM_UNIT_COMPATIBLE" val="0"/>
  <p:tag name="KSO_WM_UNIT_DIAGRAM_ISNUMVISUAL" val="0"/>
  <p:tag name="KSO_WM_UNIT_DIAGRAM_ISREFERUNIT" val="0"/>
  <p:tag name="KSO_WM_UNIT_TYPE" val="a"/>
  <p:tag name="KSO_WM_UNIT_INDEX" val="1"/>
  <p:tag name="KSO_WM_UNIT_ID" val="_10*a*1"/>
  <p:tag name="KSO_WM_UNIT_LAYERLEVEL" val="1"/>
  <p:tag name="KSO_WM_TAG_VERSION" val="3.0"/>
  <p:tag name="KSO_WM_BEAUTIFY_FLAG" val="#wm#"/>
</p:tagLst>
</file>

<file path=ppt/tags/tag197.xml><?xml version="1.0" encoding="utf-8"?>
<p:tagLst xmlns:p="http://schemas.openxmlformats.org/presentationml/2006/main">
  <p:tag name="KSO_WM_UNIT_ISCONTENTSTITLE" val="0"/>
  <p:tag name="KSO_WM_UNIT_ISNUMDGMTITLE" val="0"/>
  <p:tag name="KSO_WM_UNIT_PRESET_TEXT" val="单击此处编辑母版副标题样式"/>
  <p:tag name="KSO_WM_UNIT_NOCLEAR" val="0"/>
  <p:tag name="KSO_WM_UNIT_VALUE" val="40"/>
  <p:tag name="KSO_WM_UNIT_HIGHLIGHT" val="0"/>
  <p:tag name="KSO_WM_UNIT_COMPATIBLE" val="0"/>
  <p:tag name="KSO_WM_UNIT_DIAGRAM_ISNUMVISUAL" val="0"/>
  <p:tag name="KSO_WM_UNIT_DIAGRAM_ISREFERUNIT" val="0"/>
  <p:tag name="KSO_WM_UNIT_TYPE" val="b"/>
  <p:tag name="KSO_WM_UNIT_INDEX" val="1"/>
  <p:tag name="KSO_WM_UNIT_ID" val="_10*b*1"/>
  <p:tag name="KSO_WM_UNIT_LAYERLEVEL" val="1"/>
  <p:tag name="KSO_WM_TAG_VERSION" val="3.0"/>
  <p:tag name="KSO_WM_BEAUTIFY_FLAG" val="#wm#"/>
</p:tagLst>
</file>

<file path=ppt/tags/tag1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3.0"/>
  <p:tag name="KSO_WM_BEAUTIFY_FLAG" val="#wm#"/>
</p:tagLst>
</file>

<file path=ppt/tags/tag1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3.0"/>
  <p:tag name="KSO_WM_BEAUTIFY_FLAG" val="#wm#"/>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30"/>
  <p:tag name="KSO_WM_UNIT_TYPE" val="a"/>
  <p:tag name="KSO_WM_UNIT_INDEX" val="1"/>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3.0"/>
  <p:tag name="KSO_WM_BEAUTIFY_FLAG" val="#wm#"/>
</p:tagLst>
</file>

<file path=ppt/tags/tag2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3.0"/>
  <p:tag name="KSO_WM_BEAUTIFY_FLAG" val="#wm#"/>
</p:tagLst>
</file>

<file path=ppt/tags/tag2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11*i*1"/>
  <p:tag name="KSO_WM_UNIT_LAYERLEVEL" val="1"/>
  <p:tag name="KSO_WM_TAG_VERSION" val="3.0"/>
  <p:tag name="KSO_WM_BEAUTIFY_FLAG" val="#wm#"/>
</p:tagLst>
</file>

<file path=ppt/tags/tag2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_11*i*2"/>
  <p:tag name="KSO_WM_UNIT_LAYERLEVEL" val="1"/>
  <p:tag name="KSO_WM_TAG_VERSION" val="3.0"/>
  <p:tag name="KSO_WM_BEAUTIFY_FLAG" val="#wm#"/>
</p:tagLst>
</file>

<file path=ppt/tags/tag203.xml><?xml version="1.0" encoding="utf-8"?>
<p:tagLst xmlns:p="http://schemas.openxmlformats.org/presentationml/2006/main">
  <p:tag name="KSO_WM_UNIT_ISCONTENTSTITLE" val="0"/>
  <p:tag name="KSO_WM_UNIT_ISNUMDGMTITLE" val="0"/>
  <p:tag name="KSO_WM_UNIT_PRESET_TEXT" val="单击此处编辑母版标题样式"/>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_11*a*1"/>
  <p:tag name="KSO_WM_UNIT_LAYERLEVEL" val="1"/>
  <p:tag name="KSO_WM_TAG_VERSION" val="3.0"/>
  <p:tag name="KSO_WM_BEAUTIFY_FLAG" val="#wm#"/>
</p:tagLst>
</file>

<file path=ppt/tags/tag204.xml><?xml version="1.0" encoding="utf-8"?>
<p:tagLst xmlns:p="http://schemas.openxmlformats.org/presentationml/2006/main">
  <p:tag name="KSO_WM_UNIT_NOCLEAR" val="0"/>
  <p:tag name="KSO_WM_UNIT_HIGHLIGHT" val="0"/>
  <p:tag name="KSO_WM_UNIT_COMPATIBLE" val="0"/>
  <p:tag name="KSO_WM_UNIT_DIAGRAM_ISNUMVISUAL" val="0"/>
  <p:tag name="KSO_WM_UNIT_DIAGRAM_ISREFERUNIT" val="0"/>
  <p:tag name="KSO_WM_UNIT_ID" val="_11**"/>
  <p:tag name="KSO_WM_UNIT_LAYERLEVEL" val="1"/>
  <p:tag name="KSO_WM_TAG_VERSION" val="3.0"/>
  <p:tag name="KSO_WM_BEAUTIFY_FLAG" val="#wm#"/>
</p:tagLst>
</file>

<file path=ppt/tags/tag2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3.0"/>
  <p:tag name="KSO_WM_BEAUTIFY_FLAG" val="#wm#"/>
</p:tagLst>
</file>

<file path=ppt/tags/tag2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3.0"/>
  <p:tag name="KSO_WM_BEAUTIFY_FLAG" val="#wm#"/>
</p:tagLst>
</file>

<file path=ppt/tags/tag207.xml><?xml version="1.0" encoding="utf-8"?>
<p:tagLst xmlns:p="http://schemas.openxmlformats.org/presentationml/2006/main">
  <p:tag name="KSO_WM_UNIT_SUBTYPE" val="b"/>
  <p:tag name="KSO_WM_UNIT_PRESET_TEXT" val="署名占位符"/>
  <p:tag name="KSO_WM_UNIT_NOCLEAR" val="0"/>
  <p:tag name="KSO_WM_UNIT_VALUE" val="8"/>
  <p:tag name="KSO_WM_UNIT_HIGHLIGHT" val="0"/>
  <p:tag name="KSO_WM_UNIT_COMPATIBLE" val="0"/>
  <p:tag name="KSO_WM_UNIT_DIAGRAM_ISNUMVISUAL" val="0"/>
  <p:tag name="KSO_WM_UNIT_DIAGRAM_ISREFERUNIT" val="0"/>
  <p:tag name="KSO_WM_UNIT_TYPE" val="f"/>
  <p:tag name="KSO_WM_UNIT_INDEX" val="5"/>
  <p:tag name="KSO_WM_UNIT_ID" val="_11*f*5"/>
  <p:tag name="KSO_WM_UNIT_LAYERLEVEL" val="1"/>
  <p:tag name="KSO_WM_TAG_VERSION" val="3.0"/>
  <p:tag name="KSO_WM_BEAUTIFY_FLAG" val="#wm#"/>
</p:tagLst>
</file>

<file path=ppt/tags/tag2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0*i*1"/>
  <p:tag name="KSO_WM_UNIT_LAYERLEVEL" val="1"/>
  <p:tag name="KSO_WM_TAG_VERSION" val="3.0"/>
  <p:tag name="KSO_WM_BEAUTIFY_FLAG" val="#wm#"/>
</p:tagLst>
</file>

<file path=ppt/tags/tag2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_0*i*2"/>
  <p:tag name="KSO_WM_UNIT_LAYERLEVEL" val="1"/>
  <p:tag name="KSO_WM_TAG_VERSION" val="3.0"/>
  <p:tag name="KSO_WM_BEAUTIFY_FLAG" val="#wm#"/>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2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_0*i*3"/>
  <p:tag name="KSO_WM_UNIT_LAYERLEVEL" val="1"/>
  <p:tag name="KSO_WM_TAG_VERSION" val="3.0"/>
  <p:tag name="KSO_WM_BEAUTIFY_FLAG" val="#wm#"/>
</p:tagLst>
</file>

<file path=ppt/tags/tag211.xml><?xml version="1.0" encoding="utf-8"?>
<p:tagLst xmlns:p="http://schemas.openxmlformats.org/presentationml/2006/main">
  <p:tag name="KSO_WM_UNIT_ISCONTENTSTITLE" val="0"/>
  <p:tag name="KSO_WM_UNIT_ISNUMDGMTITLE" val="0"/>
  <p:tag name="KSO_WM_UNIT_PRESET_TEXT" val="单击此处编辑母版标题样式"/>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_0*a*1"/>
  <p:tag name="KSO_WM_UNIT_LAYERLEVEL" val="1"/>
  <p:tag name="KSO_WM_TAG_VERSION" val="1.0"/>
  <p:tag name="KSO_WM_BEAUTIFY_FLAG" val="#wm#"/>
  <p:tag name="KSO_WM_TEMPLATE_CATEGORY" val="custom"/>
  <p:tag name="KSO_WM_TEMPLATE_INDEX" val="20238020"/>
</p:tagLst>
</file>

<file path=ppt/tags/tag212.xml><?xml version="1.0" encoding="utf-8"?>
<p:tagLst xmlns:p="http://schemas.openxmlformats.org/presentationml/2006/main">
  <p:tag name="KSO_WM_UNIT_SUBTYPE" val="a"/>
  <p:tag name="KSO_WM_UNIT_PRESET_TEXT" val="单击此处编辑母版文本样式&#10;二级&#10;三级&#10;四级&#10;五级"/>
  <p:tag name="KSO_WM_UNIT_NOCLEAR" val="0"/>
  <p:tag name="KSO_WM_UNIT_VALUE" val="611"/>
  <p:tag name="KSO_WM_UNIT_HIGHLIGHT" val="0"/>
  <p:tag name="KSO_WM_UNIT_COMPATIBLE" val="0"/>
  <p:tag name="KSO_WM_UNIT_DIAGRAM_ISNUMVISUAL" val="0"/>
  <p:tag name="KSO_WM_UNIT_DIAGRAM_ISREFERUNIT" val="0"/>
  <p:tag name="KSO_WM_UNIT_TYPE" val="f"/>
  <p:tag name="KSO_WM_UNIT_INDEX" val="1"/>
  <p:tag name="KSO_WM_UNIT_ID" val="_0*f*1"/>
  <p:tag name="KSO_WM_UNIT_LAYERLEVEL" val="1"/>
  <p:tag name="KSO_WM_TAG_VERSION" val="1.0"/>
  <p:tag name="KSO_WM_BEAUTIFY_FLAG" val="#wm#"/>
  <p:tag name="KSO_WM_TEMPLATE_CATEGORY" val="custom"/>
  <p:tag name="KSO_WM_TEMPLATE_INDEX" val="20238020"/>
</p:tagLst>
</file>

<file path=ppt/tags/tag2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2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2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216.xml><?xml version="1.0" encoding="utf-8"?>
<p:tagLst xmlns:p="http://schemas.openxmlformats.org/presentationml/2006/main">
  <p:tag name="KSO_WM_TEMPLATE_THUMBS_INDEX" val="1、9"/>
  <p:tag name="KSO_WM_SPECIAL_SOURCE" val="bdnull"/>
  <p:tag name="KSO_WM_TEMPLATE_SUBCATEGORY" val="29"/>
  <p:tag name="KSO_WM_TEMPLATE_MASTER_TYPE" val="0"/>
  <p:tag name="KSO_WM_TEMPLATE_COLOR_TYPE" val="0"/>
  <p:tag name="KSO_WM_TAG_VERSION" val="3.0"/>
  <p:tag name="KSO_WM_BEAUTIFY_FLAG" val="#wm#"/>
  <p:tag name="KSO_WM_TEMPLATE_CATEGORY" val="custom"/>
  <p:tag name="KSO_WM_TEMPLATE_INDEX" val="20238020"/>
</p:tagLst>
</file>

<file path=ppt/tags/tag217.xml><?xml version="1.0" encoding="utf-8"?>
<p:tagLst xmlns:p="http://schemas.openxmlformats.org/presentationml/2006/main">
  <p:tag name="KSO_WM_UNIT_INDEX" val="2"/>
  <p:tag name="KSO_WM_UNIT_TEXT_SUBTYPE" val="a"/>
  <p:tag name="KSO_WM_UNIT_SUBTYPE" val="a"/>
  <p:tag name="KSO_WM_UNIT_TYPE" val="f"/>
  <p:tag name="KSO_WM_BEAUTIFY_FLAG" val="#wm#"/>
</p:tagLst>
</file>

<file path=ppt/tags/tag218.xml><?xml version="1.0" encoding="utf-8"?>
<p:tagLst xmlns:p="http://schemas.openxmlformats.org/presentationml/2006/main">
  <p:tag name="KSO_WM_UNIT_INDEX" val="1"/>
  <p:tag name="KSO_WM_UNIT_TYPE" val="a"/>
  <p:tag name="KSO_WM_BEAUTIFY_FLAG" val="#wm#"/>
</p:tagLst>
</file>

<file path=ppt/tags/tag219.xml><?xml version="1.0" encoding="utf-8"?>
<p:tagLst xmlns:p="http://schemas.openxmlformats.org/presentationml/2006/main">
  <p:tag name="KSO_WM_SLIDE_TYPE" val="text"/>
  <p:tag name="KSO_WM_BEAUTIFY_FLAG" val="#wm#"/>
  <p:tag name="KSO_WM_SLIDE_THEME_ID" val="3321029"/>
  <p:tag name="KSO_WM_SLIDE_THEME_NAME" val="Z_20238020_Purple Minimalist"/>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h_a*1_1"/>
  <p:tag name="KSO_WM_UNIT_LAYERLEVEL" val="1_1"/>
  <p:tag name="KSO_WM_TAG_VERSION" val="3.0"/>
  <p:tag name="KSO_WM_BEAUTIFY_FLAG" val="#wm#"/>
  <p:tag name="KSO_WM_UNIT_PRESET_TEXT" val="单击此处编辑母版文本样式"/>
  <p:tag name="KSO_WM_UNIT_NOCLEAR" val="0"/>
  <p:tag name="KSO_WM_UNIT_TYPE" val="h_a"/>
  <p:tag name="KSO_WM_UNIT_INDEX" val="1_1"/>
  <p:tag name="KSO_WM_UNIT_ISCONTENTSTITLE" val="0"/>
  <p:tag name="KSO_WM_UNIT_ISNUMDGMTITLE" val="0"/>
  <p:tag name="KSO_WM_UNIT_VALUE" val="19"/>
</p:tagLst>
</file>

<file path=ppt/tags/tag220.xml><?xml version="1.0" encoding="utf-8"?>
<p:tagLst xmlns:p="http://schemas.openxmlformats.org/presentationml/2006/main">
  <p:tag name="KSO_WM_UNIT_INDEX" val="2"/>
  <p:tag name="KSO_WM_UNIT_TEXT_SUBTYPE" val="a"/>
  <p:tag name="KSO_WM_UNIT_SUBTYPE" val="a"/>
  <p:tag name="KSO_WM_UNIT_TYPE" val="f"/>
  <p:tag name="KSO_WM_BEAUTIFY_FLAG" val="#wm#"/>
</p:tagLst>
</file>

<file path=ppt/tags/tag221.xml><?xml version="1.0" encoding="utf-8"?>
<p:tagLst xmlns:p="http://schemas.openxmlformats.org/presentationml/2006/main">
  <p:tag name="KSO_WM_UNIT_INDEX" val="1"/>
  <p:tag name="KSO_WM_UNIT_TYPE" val="a"/>
  <p:tag name="KSO_WM_BEAUTIFY_FLAG" val="#wm#"/>
  <p:tag name="KSO_WM_UNIT_TEXT" val="URL Connection"/>
</p:tagLst>
</file>

<file path=ppt/tags/tag222.xml><?xml version="1.0" encoding="utf-8"?>
<p:tagLst xmlns:p="http://schemas.openxmlformats.org/presentationml/2006/main">
  <p:tag name="KSO_WM_SLIDE_TYPE" val="text"/>
  <p:tag name="KSO_WM_BEAUTIFY_FLAG" val="#wm#"/>
</p:tagLst>
</file>

<file path=ppt/tags/tag223.xml><?xml version="1.0" encoding="utf-8"?>
<p:tagLst xmlns:p="http://schemas.openxmlformats.org/presentationml/2006/main">
  <p:tag name="KSO_WM_UNIT_INDEX" val="2"/>
  <p:tag name="KSO_WM_UNIT_TEXT_SUBTYPE" val="a"/>
  <p:tag name="KSO_WM_UNIT_SUBTYPE" val="a"/>
  <p:tag name="KSO_WM_UNIT_TYPE" val="f"/>
  <p:tag name="KSO_WM_BEAUTIFY_FLAG" val="#wm#"/>
</p:tagLst>
</file>

<file path=ppt/tags/tag224.xml><?xml version="1.0" encoding="utf-8"?>
<p:tagLst xmlns:p="http://schemas.openxmlformats.org/presentationml/2006/main">
  <p:tag name="KSO_WM_UNIT_INDEX" val="1"/>
  <p:tag name="KSO_WM_UNIT_TYPE" val="a"/>
  <p:tag name="KSO_WM_BEAUTIFY_FLAG" val="#wm#"/>
  <p:tag name="KSO_WM_UNIT_TEXT" val="introduction of URL Connection"/>
</p:tagLst>
</file>

<file path=ppt/tags/tag225.xml><?xml version="1.0" encoding="utf-8"?>
<p:tagLst xmlns:p="http://schemas.openxmlformats.org/presentationml/2006/main">
  <p:tag name="KSO_WM_SLIDE_TYPE" val="text"/>
  <p:tag name="KSO_WM_BEAUTIFY_FLAG" val="#wm#"/>
</p:tagLst>
</file>

<file path=ppt/tags/tag226.xml><?xml version="1.0" encoding="utf-8"?>
<p:tagLst xmlns:p="http://schemas.openxmlformats.org/presentationml/2006/main">
  <p:tag name="KSO_WM_UNIT_INDEX" val="1"/>
  <p:tag name="KSO_WM_UNIT_TEXT_SUBTYPE" val="a"/>
  <p:tag name="KSO_WM_UNIT_SUBTYPE" val="a"/>
  <p:tag name="KSO_WM_UNIT_TYPE" val="f"/>
  <p:tag name="KSO_WM_BEAUTIFY_FLAG" val="#wm#"/>
</p:tagLst>
</file>

<file path=ppt/tags/tag227.xml><?xml version="1.0" encoding="utf-8"?>
<p:tagLst xmlns:p="http://schemas.openxmlformats.org/presentationml/2006/main">
  <p:tag name="KSO_WM_SLIDE_TYPE" val="text"/>
  <p:tag name="KSO_WM_BEAUTIFY_FLAG" val="#wm#"/>
</p:tagLst>
</file>

<file path=ppt/tags/tag228.xml><?xml version="1.0" encoding="utf-8"?>
<p:tagLst xmlns:p="http://schemas.openxmlformats.org/presentationml/2006/main">
  <p:tag name="KSO_WM_UNIT_INDEX" val="2"/>
  <p:tag name="KSO_WM_UNIT_TEXT_SUBTYPE" val="a"/>
  <p:tag name="KSO_WM_UNIT_SUBTYPE" val="a"/>
  <p:tag name="KSO_WM_UNIT_TYPE" val="f"/>
  <p:tag name="KSO_WM_BEAUTIFY_FLAG" val="#wm#"/>
</p:tagLst>
</file>

<file path=ppt/tags/tag229.xml><?xml version="1.0" encoding="utf-8"?>
<p:tagLst xmlns:p="http://schemas.openxmlformats.org/presentationml/2006/main">
  <p:tag name="KSO_WM_UNIT_INDEX" val="1"/>
  <p:tag name="KSO_WM_UNIT_TYPE" val="a"/>
  <p:tag name="KSO_WM_BEAUTIFY_FLAG" val="#wm#"/>
  <p:tag name="KSO_WM_UNIT_TEXT" val="Opening URLConnections"/>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h_f*1_1"/>
  <p:tag name="KSO_WM_UNIT_LAYERLEVEL" val="1_1"/>
  <p:tag name="KSO_WM_TAG_VERSION" val="3.0"/>
  <p:tag name="KSO_WM_BEAUTIFY_FLAG" val="#wm#"/>
  <p:tag name="KSO_WM_UNIT_SUBTYPE" val="a"/>
  <p:tag name="KSO_WM_UNIT_PRESET_TEXT" val="单击此处编辑母版文本样式&#10;二级&#10;三级&#10;四级&#10;五级"/>
  <p:tag name="KSO_WM_UNIT_NOCLEAR" val="0"/>
  <p:tag name="KSO_WM_UNIT_VALUE" val="128"/>
  <p:tag name="KSO_WM_UNIT_TYPE" val="h_f"/>
  <p:tag name="KSO_WM_UNIT_INDEX" val="1_1"/>
</p:tagLst>
</file>

<file path=ppt/tags/tag230.xml><?xml version="1.0" encoding="utf-8"?>
<p:tagLst xmlns:p="http://schemas.openxmlformats.org/presentationml/2006/main">
  <p:tag name="KSO_WM_SLIDE_TYPE" val="text"/>
  <p:tag name="KSO_WM_BEAUTIFY_FLAG" val="#wm#"/>
</p:tagLst>
</file>

<file path=ppt/tags/tag231.xml><?xml version="1.0" encoding="utf-8"?>
<p:tagLst xmlns:p="http://schemas.openxmlformats.org/presentationml/2006/main">
  <p:tag name="KSO_WM_UNIT_INDEX" val="1"/>
  <p:tag name="KSO_WM_UNIT_TEXT_SUBTYPE" val="a"/>
  <p:tag name="KSO_WM_UNIT_SUBTYPE" val="a"/>
  <p:tag name="KSO_WM_UNIT_TYPE" val="f"/>
  <p:tag name="KSO_WM_BEAUTIFY_FLAG" val="#wm#"/>
</p:tagLst>
</file>

<file path=ppt/tags/tag232.xml><?xml version="1.0" encoding="utf-8"?>
<p:tagLst xmlns:p="http://schemas.openxmlformats.org/presentationml/2006/main">
  <p:tag name="KSO_WM_SLIDE_TYPE" val="text"/>
  <p:tag name="KSO_WM_BEAUTIFY_FLAG" val="#wm#"/>
</p:tagLst>
</file>

<file path=ppt/tags/tag233.xml><?xml version="1.0" encoding="utf-8"?>
<p:tagLst xmlns:p="http://schemas.openxmlformats.org/presentationml/2006/main">
  <p:tag name="KSO_WM_UNIT_INDEX" val="2"/>
  <p:tag name="KSO_WM_UNIT_TEXT_SUBTYPE" val="a"/>
  <p:tag name="KSO_WM_UNIT_SUBTYPE" val="a"/>
  <p:tag name="KSO_WM_UNIT_TYPE" val="f"/>
  <p:tag name="KSO_WM_BEAUTIFY_FLAG" val="#wm#"/>
</p:tagLst>
</file>

<file path=ppt/tags/tag234.xml><?xml version="1.0" encoding="utf-8"?>
<p:tagLst xmlns:p="http://schemas.openxmlformats.org/presentationml/2006/main">
  <p:tag name="KSO_WM_UNIT_INDEX" val="1"/>
  <p:tag name="KSO_WM_UNIT_TYPE" val="a"/>
  <p:tag name="KSO_WM_BEAUTIFY_FLAG" val="#wm#"/>
  <p:tag name="KSO_WM_UNIT_TEXT" val="Reading Data from Server"/>
</p:tagLst>
</file>

<file path=ppt/tags/tag235.xml><?xml version="1.0" encoding="utf-8"?>
<p:tagLst xmlns:p="http://schemas.openxmlformats.org/presentationml/2006/main">
  <p:tag name="KSO_WM_SLIDE_TYPE" val="text"/>
  <p:tag name="KSO_WM_BEAUTIFY_FLAG" val="#wm#"/>
</p:tagLst>
</file>

<file path=ppt/tags/tag236.xml><?xml version="1.0" encoding="utf-8"?>
<p:tagLst xmlns:p="http://schemas.openxmlformats.org/presentationml/2006/main">
  <p:tag name="KSO_WM_UNIT_INDEX" val="1"/>
  <p:tag name="KSO_WM_UNIT_TEXT_SUBTYPE" val="a"/>
  <p:tag name="KSO_WM_UNIT_SUBTYPE" val="a"/>
  <p:tag name="KSO_WM_UNIT_TYPE" val="f"/>
  <p:tag name="KSO_WM_BEAUTIFY_FLAG" val="#wm#"/>
</p:tagLst>
</file>

<file path=ppt/tags/tag237.xml><?xml version="1.0" encoding="utf-8"?>
<p:tagLst xmlns:p="http://schemas.openxmlformats.org/presentationml/2006/main">
  <p:tag name="KSO_WM_SLIDE_TYPE" val="text"/>
  <p:tag name="KSO_WM_BEAUTIFY_FLAG" val="#wm#"/>
</p:tagLst>
</file>

<file path=ppt/tags/tag238.xml><?xml version="1.0" encoding="utf-8"?>
<p:tagLst xmlns:p="http://schemas.openxmlformats.org/presentationml/2006/main">
  <p:tag name="KSO_WM_UNIT_INDEX" val="1"/>
  <p:tag name="KSO_WM_UNIT_TEXT_SUBTYPE" val="a"/>
  <p:tag name="KSO_WM_UNIT_SUBTYPE" val="a"/>
  <p:tag name="KSO_WM_UNIT_TYPE" val="f"/>
  <p:tag name="KSO_WM_BEAUTIFY_FLAG" val="#wm#"/>
</p:tagLst>
</file>

<file path=ppt/tags/tag239.xml><?xml version="1.0" encoding="utf-8"?>
<p:tagLst xmlns:p="http://schemas.openxmlformats.org/presentationml/2006/main">
  <p:tag name="KSO_WM_SLIDE_TYPE" val="text"/>
  <p:tag name="KSO_WM_BEAUTIFY_FLAG" val="#wm#"/>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h_a*2_1"/>
  <p:tag name="KSO_WM_UNIT_LAYERLEVEL" val="1_1"/>
  <p:tag name="KSO_WM_TAG_VERSION" val="3.0"/>
  <p:tag name="KSO_WM_BEAUTIFY_FLAG" val="#wm#"/>
  <p:tag name="KSO_WM_UNIT_PRESET_TEXT" val="单击此处编辑母版文本样式"/>
  <p:tag name="KSO_WM_UNIT_NOCLEAR" val="0"/>
  <p:tag name="KSO_WM_UNIT_TYPE" val="h_a"/>
  <p:tag name="KSO_WM_UNIT_INDEX" val="2_1"/>
  <p:tag name="KSO_WM_UNIT_ISCONTENTSTITLE" val="0"/>
  <p:tag name="KSO_WM_UNIT_ISNUMDGMTITLE" val="0"/>
  <p:tag name="KSO_WM_UNIT_VALUE" val="19"/>
</p:tagLst>
</file>

<file path=ppt/tags/tag240.xml><?xml version="1.0" encoding="utf-8"?>
<p:tagLst xmlns:p="http://schemas.openxmlformats.org/presentationml/2006/main">
  <p:tag name="KSO_WM_UNIT_INDEX" val="1"/>
  <p:tag name="KSO_WM_UNIT_TYPE" val="a"/>
  <p:tag name="KSO_WM_BEAUTIFY_FLAG" val="#wm#"/>
</p:tagLst>
</file>

<file path=ppt/tags/tag241.xml><?xml version="1.0" encoding="utf-8"?>
<p:tagLst xmlns:p="http://schemas.openxmlformats.org/presentationml/2006/main">
  <p:tag name="KSO_WM_SLIDE_TYPE" val="text"/>
  <p:tag name="KSO_WM_BEAUTIFY_FLAG" val="#wm#"/>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h_f*2_1"/>
  <p:tag name="KSO_WM_UNIT_LAYERLEVEL" val="1_1"/>
  <p:tag name="KSO_WM_TAG_VERSION" val="3.0"/>
  <p:tag name="KSO_WM_BEAUTIFY_FLAG" val="#wm#"/>
  <p:tag name="KSO_WM_UNIT_SUBTYPE" val="a"/>
  <p:tag name="KSO_WM_UNIT_PRESET_TEXT" val="单击此处编辑母版文本样式&#10;二级&#10;三级&#10;四级&#10;五级"/>
  <p:tag name="KSO_WM_UNIT_NOCLEAR" val="0"/>
  <p:tag name="KSO_WM_UNIT_VALUE" val="128"/>
  <p:tag name="KSO_WM_UNIT_TYPE" val="h_f"/>
  <p:tag name="KSO_WM_UNIT_INDEX" val="2_1"/>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3.0"/>
  <p:tag name="KSO_WM_BEAUTIFY_FLAG" val="#wm#"/>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3.0"/>
  <p:tag name="KSO_WM_BEAUTIFY_FLAG" val="#wm#"/>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3.0"/>
  <p:tag name="KSO_WM_BEAUTIFY_FLAG" val="#wm#"/>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b*1"/>
  <p:tag name="KSO_WM_UNIT_LAYERLEVEL" val="1"/>
  <p:tag name="KSO_WM_TAG_VERSION" val="3.0"/>
  <p:tag name="KSO_WM_BEAUTIFY_FLAG" val="#wm#"/>
  <p:tag name="KSO_WM_UNIT_ISCONTENTSTITLE" val="0"/>
  <p:tag name="KSO_WM_UNIT_ISNUMDGMTITLE" val="0"/>
  <p:tag name="KSO_WM_UNIT_PRESET_TEXT" val="单击此处编辑母版副标题样式"/>
  <p:tag name="KSO_WM_UNIT_NOCLEAR" val="0"/>
  <p:tag name="KSO_WM_UNIT_VALUE" val="80"/>
  <p:tag name="KSO_WM_UNIT_TYPE" val="b"/>
  <p:tag name="KSO_WM_UNIT_INDEX" val="1"/>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3.0"/>
  <p:tag name="KSO_WM_BEAUTIFY_FLAG" val="#wm#"/>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3.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3.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3.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3.0"/>
  <p:tag name="KSO_WM_BEAUTIFY_FLAG" val="#wm#"/>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3.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f*1"/>
  <p:tag name="KSO_WM_UNIT_LAYERLEVEL" val="1"/>
  <p:tag name="KSO_WM_TAG_VERSION" val="3.0"/>
  <p:tag name="KSO_WM_BEAUTIFY_FLAG" val="#wm#"/>
  <p:tag name="KSO_WM_UNIT_SUBTYPE" val="a"/>
  <p:tag name="KSO_WM_UNIT_PRESET_TEXT" val="单击此处编辑母版文本样式&#10;二级&#10;三级&#10;四级&#10;五级"/>
  <p:tag name="KSO_WM_UNIT_NOCLEAR" val="0"/>
  <p:tag name="KSO_WM_UNIT_VALUE" val="396"/>
  <p:tag name="KSO_WM_UNIT_TYPE" val="f"/>
  <p:tag name="KSO_WM_UNIT_INDEX" val="1"/>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3.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3.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3.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f*4"/>
  <p:tag name="KSO_WM_UNIT_LAYERLEVEL" val="1"/>
  <p:tag name="KSO_WM_TAG_VERSION" val="3.0"/>
  <p:tag name="KSO_WM_BEAUTIFY_FLAG" val="#wm#"/>
  <p:tag name="KSO_WM_UNIT_SUBTYPE" val="b"/>
  <p:tag name="KSO_WM_UNIT_PRESET_TEXT" val="署名占位符"/>
  <p:tag name="KSO_WM_UNIT_NOCLEAR" val="0"/>
  <p:tag name="KSO_WM_UNIT_VALUE" val="8"/>
  <p:tag name="KSO_WM_UNIT_TYPE" val="f"/>
  <p:tag name="KSO_WM_UNIT_INDEX" val="4"/>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b*1"/>
  <p:tag name="KSO_WM_UNIT_LAYERLEVEL" val="1"/>
  <p:tag name="KSO_WM_TAG_VERSION" val="3.0"/>
  <p:tag name="KSO_WM_BEAUTIFY_FLAG" val="#wm#"/>
  <p:tag name="KSO_WM_UNIT_ISCONTENTSTITLE" val="0"/>
  <p:tag name="KSO_WM_UNIT_ISNUMDGMTITLE" val="0"/>
  <p:tag name="KSO_WM_UNIT_PRESET_TEXT" val="单击此处编辑母版副标题样式"/>
  <p:tag name="KSO_WM_UNIT_NOCLEAR" val="0"/>
  <p:tag name="KSO_WM_UNIT_VALUE" val="40"/>
  <p:tag name="KSO_WM_UNIT_TYPE" val="b"/>
  <p:tag name="KSO_WM_UNIT_INDEX" val="1"/>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3.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3.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3.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i*1"/>
  <p:tag name="KSO_WM_UNIT_LAYERLEVEL" val="1"/>
  <p:tag name="KSO_WM_TAG_VERSION" val="3.0"/>
  <p:tag name="KSO_WM_BEAUTIFY_FLAG" val="#wm#"/>
  <p:tag name="KSO_WM_UNIT_TYPE" val="i"/>
  <p:tag name="KSO_WM_UNIT_INDEX" val="1"/>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30"/>
  <p:tag name="KSO_WM_UNIT_TYPE" val="a"/>
  <p:tag name="KSO_WM_UNIT_INDEX" val="1"/>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f*5"/>
  <p:tag name="KSO_WM_UNIT_LAYERLEVEL" val="1"/>
  <p:tag name="KSO_WM_TAG_VERSION" val="3.0"/>
  <p:tag name="KSO_WM_BEAUTIFY_FLAG" val="#wm#"/>
  <p:tag name="KSO_WM_UNIT_SUBTYPE" val="b"/>
  <p:tag name="KSO_WM_UNIT_PRESET_TEXT" val="署名占位符"/>
  <p:tag name="KSO_WM_UNIT_NOCLEAR" val="0"/>
  <p:tag name="KSO_WM_UNIT_VALUE" val="8"/>
  <p:tag name="KSO_WM_UNIT_TYPE" val="f"/>
  <p:tag name="KSO_WM_UNIT_INDEX" val="5"/>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3.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3.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3.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0*i*1"/>
  <p:tag name="KSO_WM_UNIT_LAYERLEVEL" val="1"/>
  <p:tag name="KSO_WM_TAG_VERSION" val="3.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a*1"/>
  <p:tag name="KSO_WM_UNIT_LAYERLEVEL" val="1"/>
  <p:tag name="KSO_WM_TAG_VERSION" val="1.0"/>
  <p:tag name="KSO_WM_BEAUTIFY_FLAG" val="#wm#"/>
  <p:tag name="KSO_WM_UNIT_ISCONTENTSTITLE" val="0"/>
  <p:tag name="KSO_WM_UNIT_ISNUMDGMTITLE" val="0"/>
  <p:tag name="KSO_WM_UNIT_PRESET_TEXT" val="单击此处编辑母版标题样式"/>
  <p:tag name="KSO_WM_UNIT_NOCLEAR" val="0"/>
  <p:tag name="KSO_WM_UNIT_TYPE" val="a"/>
  <p:tag name="KSO_WM_UNIT_INDEX" val="1"/>
  <p:tag name="KSO_WM_TEMPLATE_CATEGORY" val="custom"/>
  <p:tag name="KSO_WM_TEMPLATE_INDEX" val="20238007"/>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f*1"/>
  <p:tag name="KSO_WM_UNIT_LAYERLEVEL" val="1"/>
  <p:tag name="KSO_WM_TAG_VERSION" val="1.0"/>
  <p:tag name="KSO_WM_BEAUTIFY_FLAG" val="#wm#"/>
  <p:tag name="KSO_WM_UNIT_SUBTYPE" val="a"/>
  <p:tag name="KSO_WM_UNIT_PRESET_TEXT" val="单击此处编辑母版文本样式&#10;二级&#10;三级&#10;四级&#10;五级"/>
  <p:tag name="KSO_WM_UNIT_NOCLEAR" val="0"/>
  <p:tag name="KSO_WM_UNIT_TYPE" val="f"/>
  <p:tag name="KSO_WM_UNIT_INDEX" val="1"/>
  <p:tag name="KSO_WM_TEMPLATE_CATEGORY" val="custom"/>
  <p:tag name="KSO_WM_TEMPLATE_INDEX" val="20238007"/>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57.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1*i*1"/>
  <p:tag name="KSO_WM_UNIT_LAYERLEVEL" val="1"/>
  <p:tag name="KSO_WM_TAG_VERSION" val="3.0"/>
  <p:tag name="KSO_WM_UNIT_TYPE" val="i"/>
  <p:tag name="KSO_WM_UNIT_INDEX" val="1"/>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i*2"/>
  <p:tag name="KSO_WM_UNIT_LAYERLEVEL" val="1"/>
  <p:tag name="KSO_WM_TAG_VERSION" val="3.0"/>
  <p:tag name="KSO_WM_BEAUTIFY_FLAG" val="#wm#"/>
  <p:tag name="KSO_WM_UNIT_TYPE" val="i"/>
  <p:tag name="KSO_WM_UNIT_INDEX" val="2"/>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i*3"/>
  <p:tag name="KSO_WM_UNIT_LAYERLEVEL" val="1"/>
  <p:tag name="KSO_WM_TAG_VERSION" val="3.0"/>
  <p:tag name="KSO_WM_BEAUTIFY_FLAG" val="#wm#"/>
  <p:tag name="KSO_WM_UNIT_TYPE" val="i"/>
  <p:tag name="KSO_WM_UNIT_INDEX" val="3"/>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f*1"/>
  <p:tag name="KSO_WM_UNIT_LAYERLEVEL" val="1"/>
  <p:tag name="KSO_WM_TAG_VERSION" val="3.0"/>
  <p:tag name="KSO_WM_BEAUTIFY_FLAG" val="#wm#"/>
  <p:tag name="KSO_WM_UNIT_SUBTYPE" val="a"/>
  <p:tag name="KSO_WM_UNIT_PRESET_TEXT" val="单击此处编辑母版文本样式&#10;二级&#10;三级&#10;四级&#10;五级"/>
  <p:tag name="KSO_WM_UNIT_NOCLEAR" val="0"/>
  <p:tag name="KSO_WM_UNIT_VALUE" val="330"/>
  <p:tag name="KSO_WM_UNIT_TYPE" val="f"/>
  <p:tag name="KSO_WM_UNIT_INDEX" val="1"/>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i*4"/>
  <p:tag name="KSO_WM_UNIT_LAYERLEVEL" val="1"/>
  <p:tag name="KSO_WM_TAG_VERSION" val="3.0"/>
  <p:tag name="KSO_WM_BEAUTIFY_FLAG" val="#wm#"/>
  <p:tag name="KSO_WM_UNIT_TYPE" val="i"/>
  <p:tag name="KSO_WM_UNIT_INDEX" val="4"/>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30"/>
  <p:tag name="KSO_WM_UNIT_TYPE" val="a"/>
  <p:tag name="KSO_WM_UNIT_INDEX" val="1"/>
</p:tagLst>
</file>

<file path=ppt/tags/tag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i*5"/>
  <p:tag name="KSO_WM_UNIT_LAYERLEVEL" val="1"/>
  <p:tag name="KSO_WM_TAG_VERSION" val="3.0"/>
  <p:tag name="KSO_WM_BEAUTIFY_FLAG" val="#wm#"/>
  <p:tag name="KSO_WM_UNIT_TYPE" val="i"/>
  <p:tag name="KSO_WM_UNIT_INDEX" val="5"/>
</p:tagLst>
</file>

<file path=ppt/tags/tag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b*1"/>
  <p:tag name="KSO_WM_UNIT_LAYERLEVEL" val="1"/>
  <p:tag name="KSO_WM_TAG_VERSION" val="3.0"/>
  <p:tag name="KSO_WM_BEAUTIFY_FLAG" val="#wm#"/>
  <p:tag name="KSO_WM_UNIT_ISCONTENTSTITLE" val="0"/>
  <p:tag name="KSO_WM_UNIT_ISNUMDGMTITLE" val="0"/>
  <p:tag name="KSO_WM_UNIT_PRESET_TEXT" val="单击此处编辑母版副标题样式"/>
  <p:tag name="KSO_WM_UNIT_NOCLEAR" val="0"/>
  <p:tag name="KSO_WM_UNIT_VALUE" val="80"/>
  <p:tag name="KSO_WM_UNIT_TYPE" val="b"/>
  <p:tag name="KSO_WM_UNIT_INDEX" val="1"/>
</p:tagLst>
</file>

<file path=ppt/tags/tag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f*4"/>
  <p:tag name="KSO_WM_UNIT_LAYERLEVEL" val="1"/>
  <p:tag name="KSO_WM_TAG_VERSION" val="3.0"/>
  <p:tag name="KSO_WM_BEAUTIFY_FLAG" val="#wm#"/>
  <p:tag name="KSO_WM_UNIT_SUBTYPE" val="b"/>
  <p:tag name="KSO_WM_UNIT_PRESET_TEXT" val="署名占位符"/>
  <p:tag name="KSO_WM_UNIT_NOCLEAR" val="0"/>
  <p:tag name="KSO_WM_UNIT_VALUE" val="8"/>
  <p:tag name="KSO_WM_UNIT_TYPE" val="f"/>
  <p:tag name="KSO_WM_UNIT_INDEX" val="4"/>
</p:tagLst>
</file>

<file path=ppt/tags/tag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f*1"/>
  <p:tag name="KSO_WM_UNIT_LAYERLEVEL" val="1"/>
  <p:tag name="KSO_WM_TAG_VERSION" val="3.0"/>
  <p:tag name="KSO_WM_BEAUTIFY_FLAG" val="#wm#"/>
  <p:tag name="KSO_WM_UNIT_SUBTYPE" val="a"/>
  <p:tag name="KSO_WM_UNIT_PRESET_TEXT" val="单击此处编辑母版文本样式&#10;二级&#10;三级&#10;四级&#10;五级"/>
  <p:tag name="KSO_WM_UNIT_NOCLEAR" val="0"/>
  <p:tag name="KSO_WM_UNIT_VALUE" val="330"/>
  <p:tag name="KSO_WM_UNIT_TYPE" val="f"/>
  <p:tag name="KSO_WM_UNIT_INDEX" val="1"/>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3.0"/>
  <p:tag name="KSO_WM_BEAUTIFY_FLAG" val="#wm#"/>
</p:tagLst>
</file>

<file path=ppt/tags/tag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3.0"/>
  <p:tag name="KSO_WM_BEAUTIFY_FLAG" val="#wm#"/>
</p:tagLst>
</file>

<file path=ppt/tags/tag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3.0"/>
  <p:tag name="KSO_WM_BEAUTIFY_FLAG" val="#wm#"/>
</p:tagLst>
</file>

<file path=ppt/tags/tag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3.0"/>
  <p:tag name="KSO_WM_BEAUTIFY_FLAG" val="#wm#"/>
</p:tagLst>
</file>

<file path=ppt/tags/tag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i*1"/>
  <p:tag name="KSO_WM_UNIT_LAYERLEVEL" val="1"/>
  <p:tag name="KSO_WM_TAG_VERSION" val="3.0"/>
  <p:tag name="KSO_WM_BEAUTIFY_FLAG" val="#wm#"/>
  <p:tag name="KSO_WM_UNIT_TYPE" val="i"/>
  <p:tag name="KSO_WM_UNIT_INDEX" val="1"/>
</p:tagLst>
</file>

<file path=ppt/tags/tag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i*2"/>
  <p:tag name="KSO_WM_UNIT_LAYERLEVEL" val="1"/>
  <p:tag name="KSO_WM_TAG_VERSION" val="3.0"/>
  <p:tag name="KSO_WM_BEAUTIFY_FLAG" val="#wm#"/>
  <p:tag name="KSO_WM_UNIT_TYPE" val="i"/>
  <p:tag name="KSO_WM_UNIT_INDEX" val="2"/>
</p:tagLst>
</file>

<file path=ppt/tags/tag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i*3"/>
  <p:tag name="KSO_WM_UNIT_LAYERLEVEL" val="1"/>
  <p:tag name="KSO_WM_TAG_VERSION" val="3.0"/>
  <p:tag name="KSO_WM_BEAUTIFY_FLAG" val="#wm#"/>
  <p:tag name="KSO_WM_UNIT_TYPE" val="i"/>
  <p:tag name="KSO_WM_UNIT_INDEX" val="3"/>
</p:tagLst>
</file>

<file path=ppt/tags/tag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a*1"/>
  <p:tag name="KSO_WM_UNIT_LAYERLEVEL" val="1"/>
  <p:tag name="KSO_WM_TAG_VERSION" val="3.0"/>
  <p:tag name="KSO_WM_BEAUTIFY_FLAG" val="#wm#"/>
  <p:tag name="KSO_WM_UNIT_ISCONTENTSTITLE" val="1"/>
  <p:tag name="KSO_WM_UNIT_ISNUMDGMTITLE" val="0"/>
  <p:tag name="KSO_WM_UNIT_PRESET_TEXT" val="标题"/>
  <p:tag name="KSO_WM_UNIT_NOCLEAR" val="0"/>
  <p:tag name="KSO_WM_UNIT_VALUE" val="3"/>
  <p:tag name="KSO_WM_UNIT_TYPE" val="a"/>
  <p:tag name="KSO_WM_UNIT_INDEX" val="1"/>
</p:tagLst>
</file>

<file path=ppt/tags/tag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Lst>
</file>

<file path=ppt/tags/tag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Lst>
</file>

<file path=ppt/tags/tag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3.0"/>
  <p:tag name="KSO_WM_BEAUTIFY_FLAG" val="#wm#"/>
</p:tagLst>
</file>

<file path=ppt/tags/tag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i*1"/>
  <p:tag name="KSO_WM_UNIT_LAYERLEVEL" val="1"/>
  <p:tag name="KSO_WM_TAG_VERSION" val="3.0"/>
  <p:tag name="KSO_WM_BEAUTIFY_FLAG" val="#wm#"/>
  <p:tag name="KSO_WM_UNIT_TYPE" val="i"/>
  <p:tag name="KSO_WM_UNIT_INDEX" val="1"/>
</p:tagLst>
</file>

<file path=ppt/tags/tag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i*2"/>
  <p:tag name="KSO_WM_UNIT_LAYERLEVEL" val="1"/>
  <p:tag name="KSO_WM_TAG_VERSION" val="3.0"/>
  <p:tag name="KSO_WM_BEAUTIFY_FLAG" val="#wm#"/>
  <p:tag name="KSO_WM_UNIT_TYPE" val="i"/>
  <p:tag name="KSO_WM_UNIT_INDEX" val="2"/>
</p:tagLst>
</file>

<file path=ppt/tags/tag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i*3"/>
  <p:tag name="KSO_WM_UNIT_LAYERLEVEL" val="1"/>
  <p:tag name="KSO_WM_TAG_VERSION" val="3.0"/>
  <p:tag name="KSO_WM_BEAUTIFY_FLAG" val="#wm#"/>
  <p:tag name="KSO_WM_UNIT_TYPE" val="i"/>
  <p:tag name="KSO_WM_UNIT_INDEX" val="3"/>
</p:tagLst>
</file>

<file path=ppt/tags/tag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14"/>
  <p:tag name="KSO_WM_UNIT_TYPE" val="a"/>
  <p:tag name="KSO_WM_UNIT_INDEX" val="1"/>
</p:tagLst>
</file>

<file path=ppt/tags/tag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i*4"/>
  <p:tag name="KSO_WM_UNIT_LAYERLEVEL" val="1"/>
  <p:tag name="KSO_WM_TAG_VERSION" val="3.0"/>
  <p:tag name="KSO_WM_BEAUTIFY_FLAG" val="#wm#"/>
  <p:tag name="KSO_WM_UNIT_TYPE" val="i"/>
  <p:tag name="KSO_WM_UNIT_INDEX" val="4"/>
</p:tagLst>
</file>

<file path=ppt/tags/tag85.xml><?xml version="1.0" encoding="utf-8"?>
<p:tagLst xmlns:p="http://schemas.openxmlformats.org/presentationml/2006/main">
  <p:tag name="KSO_WM_UNIT_HIGHLIGHT" val="0"/>
  <p:tag name="KSO_WM_UNIT_COMPATIBLE" val="1"/>
  <p:tag name="KSO_WM_UNIT_DIAGRAM_ISNUMVISUAL" val="0"/>
  <p:tag name="KSO_WM_UNIT_DIAGRAM_ISREFERUNIT" val="0"/>
  <p:tag name="KSO_WM_UNIT_ID" val="_4*e*1"/>
  <p:tag name="KSO_WM_UNIT_LAYERLEVEL" val="1"/>
  <p:tag name="KSO_WM_TAG_VERSION" val="3.0"/>
  <p:tag name="KSO_WM_BEAUTIFY_FLAG" val="#wm#"/>
  <p:tag name="KSO_WM_UNIT_PRESET_TEXT" val="节编号"/>
  <p:tag name="KSO_WM_UNIT_NOCLEAR" val="0"/>
  <p:tag name="KSO_WM_UNIT_VALUE" val="13"/>
  <p:tag name="KSO_WM_UNIT_TYPE" val="e"/>
  <p:tag name="KSO_WM_UNIT_INDEX" val="1"/>
</p:tagLst>
</file>

<file path=ppt/tags/tag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3.0"/>
  <p:tag name="KSO_WM_BEAUTIFY_FLAG" val="#wm#"/>
</p:tagLst>
</file>

<file path=ppt/tags/tag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3.0"/>
  <p:tag name="KSO_WM_BEAUTIFY_FLAG" val="#wm#"/>
</p:tagLst>
</file>

<file path=ppt/tags/tag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3.0"/>
  <p:tag name="KSO_WM_BEAUTIFY_FLAG" val="#wm#"/>
</p:tagLst>
</file>

<file path=ppt/tags/tag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3.0"/>
  <p:tag name="KSO_WM_BEAUTIFY_FLAG" val="#wm#"/>
</p:tagLst>
</file>

<file path=ppt/tags/tag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f*1"/>
  <p:tag name="KSO_WM_UNIT_LAYERLEVEL" val="1"/>
  <p:tag name="KSO_WM_TAG_VERSION" val="3.0"/>
  <p:tag name="KSO_WM_BEAUTIFY_FLAG" val="#wm#"/>
  <p:tag name="KSO_WM_UNIT_SUBTYPE" val="a"/>
  <p:tag name="KSO_WM_UNIT_PRESET_TEXT" val="单击此处编辑母版文本样式&#10;二级&#10;三级&#10;四级&#10;五级"/>
  <p:tag name="KSO_WM_UNIT_NOCLEAR" val="0"/>
  <p:tag name="KSO_WM_UNIT_TYPE" val="f"/>
  <p:tag name="KSO_WM_UNIT_INDEX" val="1"/>
</p:tagLst>
</file>

<file path=ppt/tags/tag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f*2"/>
  <p:tag name="KSO_WM_UNIT_LAYERLEVEL" val="1"/>
  <p:tag name="KSO_WM_TAG_VERSION" val="3.0"/>
  <p:tag name="KSO_WM_BEAUTIFY_FLAG" val="#wm#"/>
  <p:tag name="KSO_WM_UNIT_SUBTYPE" val="a"/>
  <p:tag name="KSO_WM_UNIT_PRESET_TEXT" val="单击此处编辑母版文本样式&#10;二级&#10;三级&#10;四级&#10;五级"/>
  <p:tag name="KSO_WM_UNIT_NOCLEAR" val="0"/>
  <p:tag name="KSO_WM_UNIT_TYPE" val="f"/>
  <p:tag name="KSO_WM_UNIT_INDEX" val="2"/>
</p:tagLst>
</file>

<file path=ppt/tags/tag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3.0"/>
  <p:tag name="KSO_WM_BEAUTIFY_FLAG" val="#wm#"/>
</p:tagLst>
</file>

<file path=ppt/tags/tag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3.0"/>
  <p:tag name="KSO_WM_BEAUTIFY_FLAG" val="#wm#"/>
</p:tagLst>
</file>

<file path=ppt/tags/tag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3.0"/>
  <p:tag name="KSO_WM_BEAUTIFY_FLAG" val="#wm#"/>
</p:tagLst>
</file>

<file path=ppt/tags/tag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h_a*1_1"/>
  <p:tag name="KSO_WM_UNIT_LAYERLEVEL" val="1_1"/>
  <p:tag name="KSO_WM_TAG_VERSION" val="3.0"/>
  <p:tag name="KSO_WM_BEAUTIFY_FLAG" val="#wm#"/>
  <p:tag name="KSO_WM_UNIT_PRESET_TEXT" val="单击此处编辑母版文本样式"/>
  <p:tag name="KSO_WM_UNIT_NOCLEAR" val="0"/>
  <p:tag name="KSO_WM_UNIT_TYPE" val="h_a"/>
  <p:tag name="KSO_WM_UNIT_INDEX" val="1_1"/>
  <p:tag name="KSO_WM_UNIT_ISCONTENTSTITLE" val="0"/>
  <p:tag name="KSO_WM_UNIT_ISNUMDGMTITLE" val="0"/>
  <p:tag name="KSO_WM_UNIT_VALUE" val="19"/>
</p:tagLst>
</file>

<file path=ppt/tags/tag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h_f*1_1"/>
  <p:tag name="KSO_WM_UNIT_LAYERLEVEL" val="1_1"/>
  <p:tag name="KSO_WM_TAG_VERSION" val="3.0"/>
  <p:tag name="KSO_WM_BEAUTIFY_FLAG" val="#wm#"/>
  <p:tag name="KSO_WM_UNIT_SUBTYPE" val="a"/>
  <p:tag name="KSO_WM_UNIT_PRESET_TEXT" val="单击此处编辑母版文本样式&#10;二级&#10;三级&#10;四级&#10;五级"/>
  <p:tag name="KSO_WM_UNIT_NOCLEAR" val="0"/>
  <p:tag name="KSO_WM_UNIT_VALUE" val="128"/>
  <p:tag name="KSO_WM_UNIT_TYPE" val="h_f"/>
  <p:tag name="KSO_WM_UNIT_INDEX" val="1_1"/>
</p:tagLst>
</file>

<file path=ppt/tags/tag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h_a*2_1"/>
  <p:tag name="KSO_WM_UNIT_LAYERLEVEL" val="1_1"/>
  <p:tag name="KSO_WM_TAG_VERSION" val="3.0"/>
  <p:tag name="KSO_WM_BEAUTIFY_FLAG" val="#wm#"/>
  <p:tag name="KSO_WM_UNIT_PRESET_TEXT" val="单击此处编辑母版文本样式"/>
  <p:tag name="KSO_WM_UNIT_NOCLEAR" val="0"/>
  <p:tag name="KSO_WM_UNIT_TYPE" val="h_a"/>
  <p:tag name="KSO_WM_UNIT_INDEX" val="2_1"/>
  <p:tag name="KSO_WM_UNIT_ISCONTENTSTITLE" val="0"/>
  <p:tag name="KSO_WM_UNIT_ISNUMDGMTITLE" val="0"/>
  <p:tag name="KSO_WM_UNIT_VALUE" val="19"/>
</p:tagLst>
</file>

<file path=ppt/tags/tag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h_f*2_1"/>
  <p:tag name="KSO_WM_UNIT_LAYERLEVEL" val="1_1"/>
  <p:tag name="KSO_WM_TAG_VERSION" val="3.0"/>
  <p:tag name="KSO_WM_BEAUTIFY_FLAG" val="#wm#"/>
  <p:tag name="KSO_WM_UNIT_SUBTYPE" val="a"/>
  <p:tag name="KSO_WM_UNIT_PRESET_TEXT" val="单击此处编辑母版文本样式&#10;二级&#10;三级&#10;四级&#10;五级"/>
  <p:tag name="KSO_WM_UNIT_NOCLEAR" val="0"/>
  <p:tag name="KSO_WM_UNIT_VALUE" val="128"/>
  <p:tag name="KSO_WM_UNIT_TYPE" val="h_f"/>
  <p:tag name="KSO_WM_UNIT_INDEX" val="2_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自定义 160">
      <a:dk1>
        <a:srgbClr val="000000"/>
      </a:dk1>
      <a:lt1>
        <a:srgbClr val="FFFFFF"/>
      </a:lt1>
      <a:dk2>
        <a:srgbClr val="001548"/>
      </a:dk2>
      <a:lt2>
        <a:srgbClr val="F5F7FF"/>
      </a:lt2>
      <a:accent1>
        <a:srgbClr val="00A7FF"/>
      </a:accent1>
      <a:accent2>
        <a:srgbClr val="3386ED"/>
      </a:accent2>
      <a:accent3>
        <a:srgbClr val="33F0FF"/>
      </a:accent3>
      <a:accent4>
        <a:srgbClr val="FA406C"/>
      </a:accent4>
      <a:accent5>
        <a:srgbClr val="C933FE"/>
      </a:accent5>
      <a:accent6>
        <a:srgbClr val="FF00A7"/>
      </a:accent6>
      <a:hlink>
        <a:srgbClr val="304FFE"/>
      </a:hlink>
      <a:folHlink>
        <a:srgbClr val="492067"/>
      </a:folHlink>
    </a:clrScheme>
    <a:fontScheme name="字体-商务">
      <a:majorFont>
        <a:latin typeface="Inter Bold"/>
        <a:ea typeface="Inter Bold"/>
        <a:cs typeface=""/>
      </a:majorFont>
      <a:minorFont>
        <a:latin typeface="Inter"/>
        <a:ea typeface="Inter"/>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noFill/>
        <a:ln w="12700">
          <a:solidFill>
            <a:schemeClr val="tx1">
              <a:alpha val="70000"/>
            </a:schemeClr>
          </a:solidFill>
          <a:prstDash val="solid"/>
        </a:ln>
      </a:spPr>
      <a:bodyPr/>
      <a:lstStyle/>
    </a:lnDef>
  </a:objectDefaul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Theme">
  <a:themeElements>
    <a:clrScheme name="自定义 164">
      <a:dk1>
        <a:srgbClr val="000000"/>
      </a:dk1>
      <a:lt1>
        <a:srgbClr val="FFFFFF"/>
      </a:lt1>
      <a:dk2>
        <a:srgbClr val="000F3A"/>
      </a:dk2>
      <a:lt2>
        <a:srgbClr val="FFFFFF"/>
      </a:lt2>
      <a:accent1>
        <a:srgbClr val="2457D5"/>
      </a:accent1>
      <a:accent2>
        <a:srgbClr val="00B97D"/>
      </a:accent2>
      <a:accent3>
        <a:srgbClr val="DDC64F"/>
      </a:accent3>
      <a:accent4>
        <a:srgbClr val="2FC0EE"/>
      </a:accent4>
      <a:accent5>
        <a:srgbClr val="602FEE"/>
      </a:accent5>
      <a:accent6>
        <a:srgbClr val="89B900"/>
      </a:accent6>
      <a:hlink>
        <a:srgbClr val="304FFE"/>
      </a:hlink>
      <a:folHlink>
        <a:srgbClr val="492067"/>
      </a:folHlink>
    </a:clrScheme>
    <a:fontScheme name="字体-商务">
      <a:majorFont>
        <a:latin typeface="Inter Bold"/>
        <a:ea typeface="Inter Bold"/>
        <a:cs typeface=""/>
      </a:majorFont>
      <a:minorFont>
        <a:latin typeface="Inter"/>
        <a:ea typeface="Inter"/>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Office Theme">
  <a:themeElements>
    <a:clrScheme name="自定义 185">
      <a:dk1>
        <a:srgbClr val="000000"/>
      </a:dk1>
      <a:lt1>
        <a:srgbClr val="FFFFFF"/>
      </a:lt1>
      <a:dk2>
        <a:srgbClr val="4E0054"/>
      </a:dk2>
      <a:lt2>
        <a:srgbClr val="FCEBFF"/>
      </a:lt2>
      <a:accent1>
        <a:srgbClr val="6E58F6"/>
      </a:accent1>
      <a:accent2>
        <a:srgbClr val="4530E1"/>
      </a:accent2>
      <a:accent3>
        <a:srgbClr val="A749E1"/>
      </a:accent3>
      <a:accent4>
        <a:srgbClr val="3B67FF"/>
      </a:accent4>
      <a:accent5>
        <a:srgbClr val="1EA2ED"/>
      </a:accent5>
      <a:accent6>
        <a:srgbClr val="63CC7A"/>
      </a:accent6>
      <a:hlink>
        <a:srgbClr val="304FFE"/>
      </a:hlink>
      <a:folHlink>
        <a:srgbClr val="492067"/>
      </a:folHlink>
    </a:clrScheme>
    <a:fontScheme name="字体-简约">
      <a:majorFont>
        <a:latin typeface="Manrope ExtraBold"/>
        <a:ea typeface="Manrope ExtraBold"/>
        <a:cs typeface=""/>
      </a:majorFont>
      <a:minorFont>
        <a:latin typeface="Lato"/>
        <a:ea typeface="Lato"/>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20154</Words>
  <Application>WPS Presentation</Application>
  <PresentationFormat>Widescreen</PresentationFormat>
  <Paragraphs>338</Paragraphs>
  <Slides>32</Slides>
  <Notes>0</Notes>
  <HiddenSlides>0</HiddenSlides>
  <MMClips>0</MMClips>
  <ScaleCrop>false</ScaleCrop>
  <HeadingPairs>
    <vt:vector size="6" baseType="variant">
      <vt:variant>
        <vt:lpstr>已用的字体</vt:lpstr>
      </vt:variant>
      <vt:variant>
        <vt:i4>13</vt:i4>
      </vt:variant>
      <vt:variant>
        <vt:lpstr>主题</vt:lpstr>
      </vt:variant>
      <vt:variant>
        <vt:i4>4</vt:i4>
      </vt:variant>
      <vt:variant>
        <vt:lpstr>幻灯片标题</vt:lpstr>
      </vt:variant>
      <vt:variant>
        <vt:i4>32</vt:i4>
      </vt:variant>
    </vt:vector>
  </HeadingPairs>
  <TitlesOfParts>
    <vt:vector size="49" baseType="lpstr">
      <vt:lpstr>Arial</vt:lpstr>
      <vt:lpstr>SimSun</vt:lpstr>
      <vt:lpstr>Wingdings</vt:lpstr>
      <vt:lpstr>Times New Roman</vt:lpstr>
      <vt:lpstr>Microsoft YaHei</vt:lpstr>
      <vt:lpstr>Arial Unicode MS</vt:lpstr>
      <vt:lpstr>Manrope ExtraBold</vt:lpstr>
      <vt:lpstr>Segoe Print</vt:lpstr>
      <vt:lpstr>Lato</vt:lpstr>
      <vt:lpstr>Calibri</vt:lpstr>
      <vt:lpstr>Wingdings</vt:lpstr>
      <vt:lpstr>Calibri Light</vt:lpstr>
      <vt:lpstr>Inter</vt:lpstr>
      <vt:lpstr>Office Theme</vt:lpstr>
      <vt:lpstr>1_Office Theme</vt:lpstr>
      <vt:lpstr>2_Office Theme</vt:lpstr>
      <vt:lpstr>3_Office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WPS Presentation</dc:title>
  <dc:creator>Pappu jaiswal</dc:creator>
  <cp:lastModifiedBy>Pappu Jaiswal</cp:lastModifiedBy>
  <cp:revision>176</cp:revision>
  <dcterms:created xsi:type="dcterms:W3CDTF">2025-07-23T00:59:00Z</dcterms:created>
  <dcterms:modified xsi:type="dcterms:W3CDTF">2025-12-26T01:22:06Z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DE24424A571B4092B180D9737372E9C8_11</vt:lpwstr>
  </property>
  <property fmtid="{D5CDD505-2E9C-101B-9397-08002B2CF9AE}" pid="3" name="KSOProductBuildVer">
    <vt:lpwstr>1033-12.2.0.23155</vt:lpwstr>
  </property>
</Properties>
</file>